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5"/>
    <p:restoredTop sz="77329"/>
  </p:normalViewPr>
  <p:slideViewPr>
    <p:cSldViewPr snapToGrid="0" snapToObjects="1">
      <p:cViewPr varScale="1">
        <p:scale>
          <a:sx n="66" d="100"/>
          <a:sy n="66" d="100"/>
        </p:scale>
        <p:origin x="13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3233C-F78C-9C48-8955-B9410972E725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F9098-259C-E94C-B838-63AC5E978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87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vegum</a:t>
            </a:r>
            <a:r>
              <a:rPr lang="en-US" dirty="0"/>
              <a:t> lions </a:t>
            </a:r>
            <a:r>
              <a:rPr lang="en-US" dirty="0" err="1"/>
              <a:t>klúbbanna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svæði</a:t>
            </a:r>
            <a:r>
              <a:rPr lang="en-US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82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fór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aftur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sigla </a:t>
            </a:r>
            <a:r>
              <a:rPr lang="en-US" dirty="0" err="1"/>
              <a:t>á</a:t>
            </a:r>
            <a:r>
              <a:rPr lang="en-US" dirty="0"/>
              <a:t> Lake </a:t>
            </a:r>
            <a:r>
              <a:rPr lang="en-US" dirty="0" err="1"/>
              <a:t>Constace</a:t>
            </a:r>
            <a:r>
              <a:rPr lang="en-US" dirty="0"/>
              <a:t>.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skiptið</a:t>
            </a:r>
            <a:r>
              <a:rPr lang="en-US" dirty="0"/>
              <a:t> </a:t>
            </a:r>
            <a:r>
              <a:rPr lang="en-US" dirty="0" err="1"/>
              <a:t>fór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Rolf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einhverjum</a:t>
            </a:r>
            <a:r>
              <a:rPr lang="en-US" dirty="0"/>
              <a:t> </a:t>
            </a:r>
            <a:r>
              <a:rPr lang="en-US" dirty="0" err="1"/>
              <a:t>strák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vinna</a:t>
            </a:r>
            <a:r>
              <a:rPr lang="en-US" dirty="0"/>
              <a:t> </a:t>
            </a:r>
            <a:r>
              <a:rPr lang="en-US" dirty="0" err="1"/>
              <a:t>hjá</a:t>
            </a:r>
            <a:r>
              <a:rPr lang="en-US" dirty="0"/>
              <a:t> </a:t>
            </a:r>
            <a:r>
              <a:rPr lang="en-US" dirty="0" err="1"/>
              <a:t>honum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forum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skútu</a:t>
            </a:r>
            <a:r>
              <a:rPr lang="en-US" dirty="0"/>
              <a:t>, Rolf </a:t>
            </a:r>
            <a:r>
              <a:rPr lang="en-US" dirty="0" err="1"/>
              <a:t>kenndi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 </a:t>
            </a:r>
            <a:r>
              <a:rPr lang="en-US" dirty="0" err="1"/>
              <a:t>að</a:t>
            </a:r>
            <a:r>
              <a:rPr lang="en-US" dirty="0"/>
              <a:t> sigla </a:t>
            </a:r>
            <a:r>
              <a:rPr lang="en-US" dirty="0" err="1"/>
              <a:t>henni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forum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Romanshorn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sviss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yfir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Immenstaad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Þýskalandi</a:t>
            </a:r>
            <a:r>
              <a:rPr lang="en-US" dirty="0"/>
              <a:t>.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leiðinni</a:t>
            </a:r>
            <a:r>
              <a:rPr lang="en-US" dirty="0"/>
              <a:t> </a:t>
            </a:r>
            <a:r>
              <a:rPr lang="en-US" dirty="0" err="1"/>
              <a:t>heim</a:t>
            </a:r>
            <a:r>
              <a:rPr lang="en-US" dirty="0"/>
              <a:t> </a:t>
            </a:r>
            <a:r>
              <a:rPr lang="en-US" dirty="0" err="1"/>
              <a:t>varð</a:t>
            </a:r>
            <a:r>
              <a:rPr lang="en-US" dirty="0"/>
              <a:t> </a:t>
            </a:r>
            <a:r>
              <a:rPr lang="en-US" dirty="0" err="1"/>
              <a:t>skútan</a:t>
            </a:r>
            <a:r>
              <a:rPr lang="en-US" dirty="0"/>
              <a:t> </a:t>
            </a:r>
            <a:r>
              <a:rPr lang="en-US" dirty="0" err="1"/>
              <a:t>vélvana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þurftum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fá</a:t>
            </a:r>
            <a:r>
              <a:rPr lang="en-US" dirty="0"/>
              <a:t> </a:t>
            </a:r>
            <a:r>
              <a:rPr lang="en-US" dirty="0" err="1"/>
              <a:t>einhvern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sigla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land.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1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3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Þetta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prógramið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fyrir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yfir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búðirnar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ætlaði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Instagramið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hjá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klúbbnum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okkur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skrifa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pistla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hvern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fyrir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þannig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þið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viljið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eitthvað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getiði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skoðað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lionsclub_basel_kunsthalle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7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Fyrsta</a:t>
            </a:r>
            <a:r>
              <a:rPr lang="en-US" dirty="0"/>
              <a:t> </a:t>
            </a:r>
            <a:r>
              <a:rPr lang="en-US" dirty="0" err="1"/>
              <a:t>daginn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Basel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mér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herberginu</a:t>
            </a:r>
            <a:r>
              <a:rPr lang="en-US" dirty="0"/>
              <a:t> </a:t>
            </a:r>
            <a:r>
              <a:rPr lang="en-US" dirty="0" err="1"/>
              <a:t>mínu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herbergis</a:t>
            </a:r>
            <a:r>
              <a:rPr lang="en-US" dirty="0"/>
              <a:t> </a:t>
            </a:r>
            <a:r>
              <a:rPr lang="en-US" dirty="0" err="1"/>
              <a:t>félagarnir</a:t>
            </a:r>
            <a:r>
              <a:rPr lang="en-US" dirty="0"/>
              <a:t> </a:t>
            </a:r>
            <a:r>
              <a:rPr lang="en-US" dirty="0" err="1"/>
              <a:t>mínir</a:t>
            </a:r>
            <a:r>
              <a:rPr lang="en-US" dirty="0"/>
              <a:t> </a:t>
            </a:r>
            <a:r>
              <a:rPr lang="en-US" dirty="0" err="1"/>
              <a:t>voru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Wisconsin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Bandaríkjunum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hin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Hong Kong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Kína</a:t>
            </a:r>
            <a:r>
              <a:rPr lang="en-US" dirty="0"/>
              <a:t>. </a:t>
            </a:r>
            <a:r>
              <a:rPr lang="en-US" dirty="0" err="1"/>
              <a:t>Allir</a:t>
            </a:r>
            <a:r>
              <a:rPr lang="en-US" dirty="0"/>
              <a:t> </a:t>
            </a:r>
            <a:r>
              <a:rPr lang="en-US" dirty="0" err="1"/>
              <a:t>krakkarnir</a:t>
            </a:r>
            <a:r>
              <a:rPr lang="en-US" dirty="0"/>
              <a:t> </a:t>
            </a:r>
            <a:r>
              <a:rPr lang="en-US" dirty="0" err="1"/>
              <a:t>fóru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kynningar</a:t>
            </a:r>
            <a:r>
              <a:rPr lang="en-US" dirty="0"/>
              <a:t> </a:t>
            </a:r>
            <a:r>
              <a:rPr lang="en-US" dirty="0" err="1"/>
              <a:t>leik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myndum</a:t>
            </a:r>
            <a:r>
              <a:rPr lang="en-US" dirty="0"/>
              <a:t> </a:t>
            </a:r>
            <a:r>
              <a:rPr lang="en-US" dirty="0" err="1"/>
              <a:t>kynnast</a:t>
            </a:r>
            <a:r>
              <a:rPr lang="en-US" dirty="0"/>
              <a:t> </a:t>
            </a:r>
            <a:r>
              <a:rPr lang="en-US" dirty="0" err="1"/>
              <a:t>betur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tókum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göngutúr</a:t>
            </a:r>
            <a:r>
              <a:rPr lang="en-US" dirty="0"/>
              <a:t> um </a:t>
            </a:r>
            <a:r>
              <a:rPr lang="en-US" dirty="0" err="1"/>
              <a:t>hverfið</a:t>
            </a:r>
            <a:r>
              <a:rPr lang="en-US" dirty="0"/>
              <a:t>. </a:t>
            </a:r>
            <a:r>
              <a:rPr lang="en-US" dirty="0" err="1"/>
              <a:t>Daginn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dýragarðinn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Basel </a:t>
            </a:r>
            <a:r>
              <a:rPr lang="en-US" dirty="0" err="1"/>
              <a:t>og</a:t>
            </a:r>
            <a:r>
              <a:rPr lang="en-US" dirty="0"/>
              <a:t> forum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kvöldmat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synda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nálægt</a:t>
            </a:r>
            <a:r>
              <a:rPr lang="en-US" dirty="0"/>
              <a:t> </a:t>
            </a:r>
            <a:r>
              <a:rPr lang="en-US" dirty="0" err="1"/>
              <a:t>hostelinu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forum </a:t>
            </a:r>
            <a:r>
              <a:rPr lang="en-US" dirty="0" err="1"/>
              <a:t>mjög</a:t>
            </a:r>
            <a:r>
              <a:rPr lang="en-US" dirty="0"/>
              <a:t> oft </a:t>
            </a:r>
            <a:r>
              <a:rPr lang="en-US" dirty="0" err="1"/>
              <a:t>þangað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kæla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niður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annríka</a:t>
            </a:r>
            <a:r>
              <a:rPr lang="en-US" dirty="0"/>
              <a:t> </a:t>
            </a:r>
            <a:r>
              <a:rPr lang="en-US" dirty="0" err="1"/>
              <a:t>daga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5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Liestal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heimabær</a:t>
            </a:r>
            <a:r>
              <a:rPr lang="en-US" dirty="0"/>
              <a:t> Aarons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einn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þeim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sáu</a:t>
            </a:r>
            <a:r>
              <a:rPr lang="en-US" dirty="0"/>
              <a:t> um </a:t>
            </a:r>
            <a:r>
              <a:rPr lang="en-US" dirty="0" err="1"/>
              <a:t>búðirnar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byrjuðum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vinnustað</a:t>
            </a:r>
            <a:r>
              <a:rPr lang="en-US" dirty="0"/>
              <a:t> </a:t>
            </a:r>
            <a:r>
              <a:rPr lang="en-US" dirty="0" err="1"/>
              <a:t>pabba</a:t>
            </a:r>
            <a:r>
              <a:rPr lang="en-US" dirty="0"/>
              <a:t> </a:t>
            </a:r>
            <a:r>
              <a:rPr lang="en-US" dirty="0" err="1"/>
              <a:t>hans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hann</a:t>
            </a:r>
            <a:r>
              <a:rPr lang="en-US" dirty="0"/>
              <a:t> </a:t>
            </a:r>
            <a:r>
              <a:rPr lang="en-US" dirty="0" err="1"/>
              <a:t>vann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skógarhöggsmaður</a:t>
            </a:r>
            <a:r>
              <a:rPr lang="en-US" dirty="0"/>
              <a:t>, </a:t>
            </a:r>
            <a:r>
              <a:rPr lang="en-US" dirty="0" err="1"/>
              <a:t>hann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samstarfsmenn</a:t>
            </a:r>
            <a:r>
              <a:rPr lang="en-US" dirty="0"/>
              <a:t> </a:t>
            </a:r>
            <a:r>
              <a:rPr lang="en-US" dirty="0" err="1"/>
              <a:t>hans</a:t>
            </a:r>
            <a:r>
              <a:rPr lang="en-US" dirty="0"/>
              <a:t> </a:t>
            </a:r>
            <a:r>
              <a:rPr lang="en-US" dirty="0" err="1"/>
              <a:t>fóru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fjall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borða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raclette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þjóðarréttur</a:t>
            </a:r>
            <a:r>
              <a:rPr lang="en-US" dirty="0"/>
              <a:t> </a:t>
            </a:r>
            <a:r>
              <a:rPr lang="en-US" dirty="0" err="1"/>
              <a:t>svisslendinga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semsagt</a:t>
            </a:r>
            <a:r>
              <a:rPr lang="en-US" dirty="0"/>
              <a:t> bara </a:t>
            </a:r>
            <a:r>
              <a:rPr lang="en-US" dirty="0" err="1"/>
              <a:t>kartöflur</a:t>
            </a:r>
            <a:r>
              <a:rPr lang="en-US" dirty="0"/>
              <a:t>, </a:t>
            </a:r>
            <a:r>
              <a:rPr lang="en-US" dirty="0" err="1"/>
              <a:t>bráðinn</a:t>
            </a:r>
            <a:r>
              <a:rPr lang="en-US" dirty="0"/>
              <a:t> </a:t>
            </a:r>
            <a:r>
              <a:rPr lang="en-US" dirty="0" err="1"/>
              <a:t>ostur</a:t>
            </a:r>
            <a:r>
              <a:rPr lang="en-US" dirty="0"/>
              <a:t>, </a:t>
            </a:r>
            <a:r>
              <a:rPr lang="en-US" dirty="0" err="1"/>
              <a:t>laukur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smágúrkur</a:t>
            </a:r>
            <a:r>
              <a:rPr lang="en-US" dirty="0"/>
              <a:t>. </a:t>
            </a:r>
            <a:r>
              <a:rPr lang="en-US" dirty="0" err="1"/>
              <a:t>Svo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skóginn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handsöguðum</a:t>
            </a:r>
            <a:r>
              <a:rPr lang="en-US" dirty="0"/>
              <a:t> </a:t>
            </a:r>
            <a:r>
              <a:rPr lang="en-US" dirty="0" err="1"/>
              <a:t>niður</a:t>
            </a:r>
            <a:r>
              <a:rPr lang="en-US" dirty="0"/>
              <a:t> </a:t>
            </a:r>
            <a:r>
              <a:rPr lang="en-US" dirty="0" err="1"/>
              <a:t>tré</a:t>
            </a:r>
            <a:r>
              <a:rPr lang="en-US" dirty="0"/>
              <a:t>. </a:t>
            </a:r>
            <a:r>
              <a:rPr lang="en-US" dirty="0" err="1"/>
              <a:t>Í</a:t>
            </a:r>
            <a:r>
              <a:rPr lang="en-US" dirty="0"/>
              <a:t> Basel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allt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vatnsbrunnum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ofan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stærstu</a:t>
            </a:r>
            <a:r>
              <a:rPr lang="en-US" dirty="0"/>
              <a:t> </a:t>
            </a:r>
            <a:r>
              <a:rPr lang="en-US" dirty="0" err="1"/>
              <a:t>þannig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, steelpan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Tælandi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Brasilíu</a:t>
            </a:r>
            <a:r>
              <a:rPr lang="en-US" dirty="0"/>
              <a:t> </a:t>
            </a:r>
            <a:r>
              <a:rPr lang="en-US" dirty="0" err="1"/>
              <a:t>ákváðum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prufa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daginn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2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Daginn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einum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Lions </a:t>
            </a:r>
            <a:r>
              <a:rPr lang="en-US" dirty="0" err="1"/>
              <a:t>klúbbum</a:t>
            </a:r>
            <a:r>
              <a:rPr lang="en-US" dirty="0"/>
              <a:t> Basel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göngu</a:t>
            </a:r>
            <a:r>
              <a:rPr lang="en-US" dirty="0"/>
              <a:t>-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hjólaferð</a:t>
            </a:r>
            <a:r>
              <a:rPr lang="en-US" dirty="0"/>
              <a:t> um </a:t>
            </a:r>
            <a:r>
              <a:rPr lang="en-US" dirty="0" err="1"/>
              <a:t>borgina</a:t>
            </a:r>
            <a:r>
              <a:rPr lang="en-US" dirty="0"/>
              <a:t>,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byrjuðum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labba</a:t>
            </a:r>
            <a:r>
              <a:rPr lang="en-US" dirty="0"/>
              <a:t> </a:t>
            </a:r>
            <a:r>
              <a:rPr lang="en-US" dirty="0" err="1"/>
              <a:t>aðeins</a:t>
            </a:r>
            <a:r>
              <a:rPr lang="en-US" dirty="0"/>
              <a:t>, </a:t>
            </a:r>
            <a:r>
              <a:rPr lang="en-US" dirty="0" err="1"/>
              <a:t>tókum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yfir</a:t>
            </a:r>
            <a:r>
              <a:rPr lang="en-US" dirty="0"/>
              <a:t> </a:t>
            </a:r>
            <a:r>
              <a:rPr lang="en-US" dirty="0" err="1"/>
              <a:t>ánna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rennur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gegnum</a:t>
            </a:r>
            <a:r>
              <a:rPr lang="en-US" dirty="0"/>
              <a:t> Basel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rafmagnshjól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hjóluðum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 </a:t>
            </a:r>
            <a:r>
              <a:rPr lang="en-US" dirty="0" err="1"/>
              <a:t>úr</a:t>
            </a:r>
            <a:r>
              <a:rPr lang="en-US" dirty="0"/>
              <a:t> </a:t>
            </a:r>
            <a:r>
              <a:rPr lang="en-US" dirty="0" err="1"/>
              <a:t>bænum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sundgarð</a:t>
            </a:r>
            <a:r>
              <a:rPr lang="en-US" dirty="0"/>
              <a:t>,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grillaðar</a:t>
            </a:r>
            <a:r>
              <a:rPr lang="en-US" dirty="0"/>
              <a:t> </a:t>
            </a:r>
            <a:r>
              <a:rPr lang="en-US" dirty="0" err="1"/>
              <a:t>pulsur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sinnepi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tómatssósu</a:t>
            </a:r>
            <a:r>
              <a:rPr lang="en-US" dirty="0"/>
              <a:t>. </a:t>
            </a:r>
            <a:r>
              <a:rPr lang="en-US" dirty="0" err="1"/>
              <a:t>Þann</a:t>
            </a:r>
            <a:r>
              <a:rPr lang="en-US" dirty="0"/>
              <a:t> 24. </a:t>
            </a:r>
            <a:r>
              <a:rPr lang="en-US" dirty="0" err="1"/>
              <a:t>júlí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Laufen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forum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sundlaugagarð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klifra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innanhúss</a:t>
            </a:r>
            <a:r>
              <a:rPr lang="en-US" dirty="0"/>
              <a:t> </a:t>
            </a:r>
            <a:r>
              <a:rPr lang="en-US" dirty="0" err="1"/>
              <a:t>klifurvegg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4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Næst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Fjallgöngu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Passwang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löbbuðum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mjög</a:t>
            </a:r>
            <a:r>
              <a:rPr lang="en-US" dirty="0"/>
              <a:t> </a:t>
            </a:r>
            <a:r>
              <a:rPr lang="en-US" dirty="0" err="1"/>
              <a:t>erfitt</a:t>
            </a:r>
            <a:r>
              <a:rPr lang="en-US" dirty="0"/>
              <a:t> </a:t>
            </a:r>
            <a:r>
              <a:rPr lang="en-US" dirty="0" err="1"/>
              <a:t>afþví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sjúklega</a:t>
            </a:r>
            <a:r>
              <a:rPr lang="en-US" dirty="0"/>
              <a:t> </a:t>
            </a:r>
            <a:r>
              <a:rPr lang="en-US" dirty="0" err="1"/>
              <a:t>heitt</a:t>
            </a:r>
            <a:r>
              <a:rPr lang="en-US" dirty="0"/>
              <a:t> </a:t>
            </a:r>
            <a:r>
              <a:rPr lang="en-US" dirty="0" err="1"/>
              <a:t>úti</a:t>
            </a:r>
            <a:r>
              <a:rPr lang="en-US" dirty="0"/>
              <a:t>,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gátum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tekið</a:t>
            </a:r>
            <a:r>
              <a:rPr lang="en-US" dirty="0"/>
              <a:t> </a:t>
            </a:r>
            <a:r>
              <a:rPr lang="en-US" dirty="0" err="1"/>
              <a:t>hlaupahjól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lyftu</a:t>
            </a:r>
            <a:r>
              <a:rPr lang="en-US" dirty="0"/>
              <a:t> </a:t>
            </a:r>
            <a:r>
              <a:rPr lang="en-US" dirty="0" err="1"/>
              <a:t>niður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55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Wenger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bílaverkstæði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Pantheon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bílasafn</a:t>
            </a:r>
            <a:r>
              <a:rPr lang="en-US" dirty="0"/>
              <a:t>.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wenger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skoða</a:t>
            </a:r>
            <a:r>
              <a:rPr lang="en-US" dirty="0"/>
              <a:t> </a:t>
            </a:r>
            <a:r>
              <a:rPr lang="en-US" dirty="0" err="1"/>
              <a:t>stæðið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smíða</a:t>
            </a:r>
            <a:r>
              <a:rPr lang="en-US" dirty="0"/>
              <a:t> </a:t>
            </a:r>
            <a:r>
              <a:rPr lang="en-US" dirty="0" err="1"/>
              <a:t>okkar</a:t>
            </a:r>
            <a:r>
              <a:rPr lang="en-US" dirty="0"/>
              <a:t> </a:t>
            </a:r>
            <a:r>
              <a:rPr lang="en-US" dirty="0" err="1"/>
              <a:t>eigin</a:t>
            </a:r>
            <a:r>
              <a:rPr lang="en-US" dirty="0"/>
              <a:t> </a:t>
            </a:r>
            <a:r>
              <a:rPr lang="en-US" dirty="0" err="1"/>
              <a:t>dóta</a:t>
            </a:r>
            <a:r>
              <a:rPr lang="en-US" dirty="0"/>
              <a:t> </a:t>
            </a:r>
            <a:r>
              <a:rPr lang="en-US" dirty="0" err="1"/>
              <a:t>formúlubíl</a:t>
            </a:r>
            <a:r>
              <a:rPr lang="en-US" dirty="0"/>
              <a:t> </a:t>
            </a:r>
            <a:r>
              <a:rPr lang="en-US" dirty="0" err="1"/>
              <a:t>úr</a:t>
            </a:r>
            <a:r>
              <a:rPr lang="en-US" dirty="0"/>
              <a:t> </a:t>
            </a:r>
            <a:r>
              <a:rPr lang="en-US" dirty="0" err="1"/>
              <a:t>málmi</a:t>
            </a:r>
            <a:r>
              <a:rPr lang="en-US" dirty="0"/>
              <a:t>.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Pantheon </a:t>
            </a:r>
            <a:r>
              <a:rPr lang="en-US" dirty="0" err="1"/>
              <a:t>skoðuðum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alls</a:t>
            </a:r>
            <a:r>
              <a:rPr lang="en-US" dirty="0"/>
              <a:t> </a:t>
            </a:r>
            <a:r>
              <a:rPr lang="en-US" dirty="0" err="1"/>
              <a:t>konar</a:t>
            </a:r>
            <a:r>
              <a:rPr lang="en-US" dirty="0"/>
              <a:t> </a:t>
            </a:r>
            <a:r>
              <a:rPr lang="en-US" dirty="0" err="1"/>
              <a:t>bíla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borða</a:t>
            </a:r>
            <a:r>
              <a:rPr lang="en-US" dirty="0"/>
              <a:t>.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mollið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fótboltaleik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svona</a:t>
            </a:r>
            <a:r>
              <a:rPr lang="en-US" dirty="0"/>
              <a:t> </a:t>
            </a:r>
            <a:r>
              <a:rPr lang="en-US" dirty="0" err="1"/>
              <a:t>rosalega</a:t>
            </a:r>
            <a:r>
              <a:rPr lang="en-US" dirty="0"/>
              <a:t> </a:t>
            </a:r>
            <a:r>
              <a:rPr lang="en-US" dirty="0" err="1"/>
              <a:t>leiðinlegt</a:t>
            </a:r>
            <a:r>
              <a:rPr lang="en-US" dirty="0"/>
              <a:t> </a:t>
            </a:r>
            <a:r>
              <a:rPr lang="en-US" dirty="0" err="1"/>
              <a:t>hjá</a:t>
            </a:r>
            <a:r>
              <a:rPr lang="en-US" dirty="0"/>
              <a:t> </a:t>
            </a:r>
            <a:r>
              <a:rPr lang="en-US" dirty="0" err="1"/>
              <a:t>mér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mynd</a:t>
            </a:r>
            <a:r>
              <a:rPr lang="en-US" dirty="0"/>
              <a:t> </a:t>
            </a:r>
            <a:r>
              <a:rPr lang="en-US" dirty="0" err="1"/>
              <a:t>númer</a:t>
            </a:r>
            <a:r>
              <a:rPr lang="en-US" dirty="0"/>
              <a:t> </a:t>
            </a:r>
            <a:r>
              <a:rPr lang="en-US" dirty="0" err="1"/>
              <a:t>tvö</a:t>
            </a:r>
            <a:r>
              <a:rPr lang="en-US" dirty="0"/>
              <a:t>, </a:t>
            </a:r>
            <a:r>
              <a:rPr lang="en-US" dirty="0" err="1"/>
              <a:t>myndin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uppstillt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66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byrjuðum</a:t>
            </a:r>
            <a:r>
              <a:rPr lang="en-US" dirty="0"/>
              <a:t> </a:t>
            </a:r>
            <a:r>
              <a:rPr lang="en-US" dirty="0" err="1"/>
              <a:t>næsta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teiknimyndasafn</a:t>
            </a:r>
            <a:r>
              <a:rPr lang="en-US" dirty="0"/>
              <a:t>, </a:t>
            </a:r>
            <a:r>
              <a:rPr lang="en-US" dirty="0" err="1"/>
              <a:t>skoðuðum</a:t>
            </a:r>
            <a:r>
              <a:rPr lang="en-US" dirty="0"/>
              <a:t> </a:t>
            </a:r>
            <a:r>
              <a:rPr lang="en-US" dirty="0" err="1"/>
              <a:t>nokkrar</a:t>
            </a:r>
            <a:r>
              <a:rPr lang="en-US" dirty="0"/>
              <a:t> </a:t>
            </a:r>
            <a:r>
              <a:rPr lang="en-US" dirty="0" err="1"/>
              <a:t>myndir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teikna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mála</a:t>
            </a:r>
            <a:r>
              <a:rPr lang="en-US" dirty="0"/>
              <a:t> </a:t>
            </a:r>
            <a:r>
              <a:rPr lang="en-US" dirty="0" err="1"/>
              <a:t>smá</a:t>
            </a:r>
            <a:r>
              <a:rPr lang="en-US" dirty="0"/>
              <a:t> </a:t>
            </a:r>
            <a:r>
              <a:rPr lang="en-US" dirty="0" err="1"/>
              <a:t>sjálf</a:t>
            </a:r>
            <a:r>
              <a:rPr lang="en-US" dirty="0"/>
              <a:t>,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engine </a:t>
            </a:r>
            <a:r>
              <a:rPr lang="en-US" dirty="0" err="1"/>
              <a:t>almennileg</a:t>
            </a:r>
            <a:r>
              <a:rPr lang="en-US" dirty="0"/>
              <a:t> </a:t>
            </a:r>
            <a:r>
              <a:rPr lang="en-US" dirty="0" err="1"/>
              <a:t>mynd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mér</a:t>
            </a:r>
            <a:r>
              <a:rPr lang="en-US" dirty="0"/>
              <a:t> </a:t>
            </a:r>
            <a:r>
              <a:rPr lang="en-US" dirty="0" err="1"/>
              <a:t>tekin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teiknimyndasafninu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hér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allaveganna</a:t>
            </a:r>
            <a:r>
              <a:rPr lang="en-US" dirty="0"/>
              <a:t> </a:t>
            </a:r>
            <a:r>
              <a:rPr lang="en-US" dirty="0" err="1"/>
              <a:t>mynd</a:t>
            </a:r>
            <a:r>
              <a:rPr lang="en-US" dirty="0"/>
              <a:t> </a:t>
            </a:r>
            <a:r>
              <a:rPr lang="en-US" dirty="0" err="1"/>
              <a:t>afc</a:t>
            </a:r>
            <a:r>
              <a:rPr lang="en-US" dirty="0"/>
              <a:t> </a:t>
            </a:r>
            <a:r>
              <a:rPr lang="en-US" dirty="0" err="1"/>
              <a:t>krökkunum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mála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borða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45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byrjun</a:t>
            </a:r>
            <a:r>
              <a:rPr lang="en-US" dirty="0"/>
              <a:t> 4. </a:t>
            </a:r>
            <a:r>
              <a:rPr lang="en-US" dirty="0" err="1"/>
              <a:t>viku</a:t>
            </a:r>
            <a:r>
              <a:rPr lang="en-US" dirty="0"/>
              <a:t> </a:t>
            </a:r>
            <a:r>
              <a:rPr lang="en-US" dirty="0" err="1"/>
              <a:t>komu</a:t>
            </a:r>
            <a:r>
              <a:rPr lang="en-US" dirty="0"/>
              <a:t> host </a:t>
            </a:r>
            <a:r>
              <a:rPr lang="en-US" dirty="0" err="1"/>
              <a:t>fjölskyldurnar</a:t>
            </a:r>
            <a:r>
              <a:rPr lang="en-US" dirty="0"/>
              <a:t> </a:t>
            </a:r>
            <a:r>
              <a:rPr lang="en-US" dirty="0" err="1"/>
              <a:t>okkar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heimsókn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Hostelið</a:t>
            </a:r>
            <a:r>
              <a:rPr lang="en-US" dirty="0"/>
              <a:t>,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gerðum</a:t>
            </a:r>
            <a:r>
              <a:rPr lang="en-US" dirty="0"/>
              <a:t> </a:t>
            </a:r>
            <a:r>
              <a:rPr lang="en-US" dirty="0" err="1"/>
              <a:t>kynningar</a:t>
            </a:r>
            <a:r>
              <a:rPr lang="en-US" dirty="0"/>
              <a:t> um </a:t>
            </a:r>
            <a:r>
              <a:rPr lang="en-US" dirty="0" err="1"/>
              <a:t>okkar</a:t>
            </a:r>
            <a:r>
              <a:rPr lang="en-US" dirty="0"/>
              <a:t> land.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byrjaði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æa</a:t>
            </a:r>
            <a:r>
              <a:rPr lang="en-US" dirty="0"/>
              <a:t> </a:t>
            </a:r>
            <a:r>
              <a:rPr lang="en-US" dirty="0" err="1"/>
              <a:t>kynningunni</a:t>
            </a:r>
            <a:r>
              <a:rPr lang="en-US" dirty="0"/>
              <a:t> </a:t>
            </a:r>
            <a:r>
              <a:rPr lang="en-US" dirty="0" err="1"/>
              <a:t>minni</a:t>
            </a:r>
            <a:r>
              <a:rPr lang="en-US" dirty="0"/>
              <a:t> </a:t>
            </a:r>
            <a:r>
              <a:rPr lang="en-US" dirty="0" err="1"/>
              <a:t>fyrr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búðirnar</a:t>
            </a:r>
            <a:r>
              <a:rPr lang="en-US" dirty="0"/>
              <a:t> </a:t>
            </a:r>
            <a:r>
              <a:rPr lang="en-US" dirty="0" err="1"/>
              <a:t>afþví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vildi</a:t>
            </a:r>
            <a:r>
              <a:rPr lang="en-US" dirty="0"/>
              <a:t> </a:t>
            </a:r>
            <a:r>
              <a:rPr lang="en-US" dirty="0" err="1"/>
              <a:t>sjá</a:t>
            </a:r>
            <a:r>
              <a:rPr lang="en-US" dirty="0"/>
              <a:t> </a:t>
            </a: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sjokkeraði</a:t>
            </a:r>
            <a:r>
              <a:rPr lang="en-US" dirty="0"/>
              <a:t> </a:t>
            </a:r>
            <a:r>
              <a:rPr lang="en-US" dirty="0" err="1"/>
              <a:t>fólkið</a:t>
            </a:r>
            <a:r>
              <a:rPr lang="en-US" dirty="0"/>
              <a:t> </a:t>
            </a:r>
            <a:r>
              <a:rPr lang="en-US" dirty="0" err="1"/>
              <a:t>mest</a:t>
            </a:r>
            <a:r>
              <a:rPr lang="en-US" dirty="0"/>
              <a:t> um </a:t>
            </a:r>
            <a:r>
              <a:rPr lang="en-US" dirty="0" err="1"/>
              <a:t>Ísland</a:t>
            </a:r>
            <a:r>
              <a:rPr lang="en-US" dirty="0"/>
              <a:t>, folk </a:t>
            </a:r>
            <a:r>
              <a:rPr lang="en-US" dirty="0" err="1"/>
              <a:t>vissi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dæmis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ættum</a:t>
            </a:r>
            <a:r>
              <a:rPr lang="en-US" dirty="0"/>
              <a:t> </a:t>
            </a:r>
            <a:r>
              <a:rPr lang="en-US" dirty="0" err="1"/>
              <a:t>okkar</a:t>
            </a:r>
            <a:r>
              <a:rPr lang="en-US" dirty="0"/>
              <a:t> </a:t>
            </a:r>
            <a:r>
              <a:rPr lang="en-US" dirty="0" err="1"/>
              <a:t>eigið</a:t>
            </a:r>
            <a:r>
              <a:rPr lang="en-US" dirty="0"/>
              <a:t> </a:t>
            </a:r>
            <a:r>
              <a:rPr lang="en-US" dirty="0" err="1"/>
              <a:t>tungumál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gjaldmiðil</a:t>
            </a:r>
            <a:r>
              <a:rPr lang="en-US" dirty="0"/>
              <a:t>.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talaði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líka</a:t>
            </a:r>
            <a:r>
              <a:rPr lang="en-US" dirty="0"/>
              <a:t> um </a:t>
            </a:r>
            <a:r>
              <a:rPr lang="en-US" dirty="0" err="1"/>
              <a:t>náttúruna</a:t>
            </a:r>
            <a:r>
              <a:rPr lang="en-US" dirty="0"/>
              <a:t>, </a:t>
            </a:r>
            <a:r>
              <a:rPr lang="en-US" dirty="0" err="1"/>
              <a:t>snæfellsbæ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eldfjöllin</a:t>
            </a:r>
            <a:r>
              <a:rPr lang="en-US" dirty="0"/>
              <a:t>. </a:t>
            </a:r>
            <a:r>
              <a:rPr lang="en-US" dirty="0" err="1"/>
              <a:t>Fjölskyldurnar</a:t>
            </a:r>
            <a:r>
              <a:rPr lang="en-US" dirty="0"/>
              <a:t> </a:t>
            </a:r>
            <a:r>
              <a:rPr lang="en-US" dirty="0" err="1"/>
              <a:t>mínar</a:t>
            </a:r>
            <a:r>
              <a:rPr lang="en-US" dirty="0"/>
              <a:t> </a:t>
            </a:r>
            <a:r>
              <a:rPr lang="en-US" dirty="0" err="1"/>
              <a:t>komust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miður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voru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teknar</a:t>
            </a:r>
            <a:r>
              <a:rPr lang="en-US" dirty="0"/>
              <a:t> </a:t>
            </a:r>
            <a:r>
              <a:rPr lang="en-US" dirty="0" err="1"/>
              <a:t>neinar</a:t>
            </a:r>
            <a:r>
              <a:rPr lang="en-US" dirty="0"/>
              <a:t> </a:t>
            </a:r>
            <a:r>
              <a:rPr lang="en-US" dirty="0" err="1"/>
              <a:t>myndir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minni</a:t>
            </a:r>
            <a:r>
              <a:rPr lang="en-US" dirty="0"/>
              <a:t> </a:t>
            </a:r>
            <a:r>
              <a:rPr lang="en-US" dirty="0" err="1"/>
              <a:t>kynningu</a:t>
            </a:r>
            <a:r>
              <a:rPr lang="en-US" dirty="0"/>
              <a:t> </a:t>
            </a:r>
            <a:r>
              <a:rPr lang="en-US" dirty="0" err="1"/>
              <a:t>heldur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mjög</a:t>
            </a:r>
            <a:r>
              <a:rPr lang="en-US" dirty="0"/>
              <a:t> </a:t>
            </a:r>
            <a:r>
              <a:rPr lang="en-US" dirty="0" err="1"/>
              <a:t>gaman</a:t>
            </a:r>
            <a:r>
              <a:rPr lang="en-US" dirty="0"/>
              <a:t> </a:t>
            </a:r>
            <a:r>
              <a:rPr lang="en-US" dirty="0" err="1"/>
              <a:t>þennan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,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aðallega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fjölskyldu</a:t>
            </a:r>
            <a:r>
              <a:rPr lang="en-US" dirty="0"/>
              <a:t> </a:t>
            </a:r>
            <a:r>
              <a:rPr lang="en-US" dirty="0" err="1"/>
              <a:t>Rússnesku</a:t>
            </a:r>
            <a:r>
              <a:rPr lang="en-US" dirty="0"/>
              <a:t> </a:t>
            </a:r>
            <a:r>
              <a:rPr lang="en-US" dirty="0" err="1"/>
              <a:t>stelpunnar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vorum</a:t>
            </a:r>
            <a:r>
              <a:rPr lang="en-US" dirty="0"/>
              <a:t> </a:t>
            </a:r>
            <a:r>
              <a:rPr lang="en-US" dirty="0" err="1"/>
              <a:t>rosa</a:t>
            </a:r>
            <a:r>
              <a:rPr lang="en-US" dirty="0"/>
              <a:t> </a:t>
            </a:r>
            <a:r>
              <a:rPr lang="en-US" dirty="0" err="1"/>
              <a:t>góðar</a:t>
            </a:r>
            <a:r>
              <a:rPr lang="en-US" dirty="0"/>
              <a:t> </a:t>
            </a:r>
            <a:r>
              <a:rPr lang="en-US" dirty="0" err="1"/>
              <a:t>vinkonur</a:t>
            </a:r>
            <a:r>
              <a:rPr lang="en-US" dirty="0"/>
              <a:t>. </a:t>
            </a:r>
            <a:r>
              <a:rPr lang="en-US" dirty="0" err="1"/>
              <a:t>Flestir</a:t>
            </a:r>
            <a:r>
              <a:rPr lang="en-US" dirty="0"/>
              <a:t> </a:t>
            </a:r>
            <a:r>
              <a:rPr lang="en-US" dirty="0" err="1"/>
              <a:t>krakkarnir</a:t>
            </a:r>
            <a:r>
              <a:rPr lang="en-US" dirty="0"/>
              <a:t> </a:t>
            </a:r>
            <a:r>
              <a:rPr lang="en-US" dirty="0" err="1"/>
              <a:t>komu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hluti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þeirra</a:t>
            </a:r>
            <a:r>
              <a:rPr lang="en-US" dirty="0"/>
              <a:t> </a:t>
            </a:r>
            <a:r>
              <a:rPr lang="en-US" dirty="0" err="1"/>
              <a:t>landi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gáfu</a:t>
            </a:r>
            <a:r>
              <a:rPr lang="en-US" dirty="0"/>
              <a:t> </a:t>
            </a:r>
            <a:r>
              <a:rPr lang="en-US" dirty="0" err="1"/>
              <a:t>hinum</a:t>
            </a:r>
            <a:r>
              <a:rPr lang="en-US" dirty="0"/>
              <a:t>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Lions </a:t>
            </a:r>
            <a:r>
              <a:rPr lang="en-US" dirty="0" err="1"/>
              <a:t>nælur</a:t>
            </a:r>
            <a:r>
              <a:rPr lang="en-US" dirty="0"/>
              <a:t>,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nógu</a:t>
            </a:r>
            <a:r>
              <a:rPr lang="en-US" dirty="0"/>
              <a:t> </a:t>
            </a:r>
            <a:r>
              <a:rPr lang="en-US" dirty="0" err="1"/>
              <a:t>margar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heim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íslands</a:t>
            </a:r>
            <a:r>
              <a:rPr lang="en-US" dirty="0"/>
              <a:t> </a:t>
            </a:r>
            <a:r>
              <a:rPr lang="en-US" dirty="0" err="1"/>
              <a:t>fékk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fleiri</a:t>
            </a:r>
            <a:r>
              <a:rPr lang="en-US" dirty="0"/>
              <a:t> </a:t>
            </a:r>
            <a:r>
              <a:rPr lang="en-US" dirty="0" err="1"/>
              <a:t>nælur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sendi</a:t>
            </a:r>
            <a:r>
              <a:rPr lang="en-US" dirty="0"/>
              <a:t> </a:t>
            </a:r>
            <a:r>
              <a:rPr lang="en-US" dirty="0" err="1"/>
              <a:t>krökkunum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pósti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0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Fyrstu</a:t>
            </a:r>
            <a:r>
              <a:rPr lang="en-US" dirty="0"/>
              <a:t> </a:t>
            </a:r>
            <a:r>
              <a:rPr lang="en-US" dirty="0" err="1"/>
              <a:t>tvær</a:t>
            </a:r>
            <a:r>
              <a:rPr lang="en-US" dirty="0"/>
              <a:t> </a:t>
            </a:r>
            <a:r>
              <a:rPr lang="en-US" dirty="0" err="1"/>
              <a:t>vikurnar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hjá</a:t>
            </a:r>
            <a:r>
              <a:rPr lang="en-US" dirty="0"/>
              <a:t> </a:t>
            </a:r>
            <a:r>
              <a:rPr lang="en-US" dirty="0" err="1"/>
              <a:t>Fjölskyldum</a:t>
            </a:r>
            <a:r>
              <a:rPr lang="en-US" dirty="0"/>
              <a:t>. </a:t>
            </a:r>
            <a:r>
              <a:rPr lang="en-US" dirty="0" err="1"/>
              <a:t>Fyrstu</a:t>
            </a:r>
            <a:r>
              <a:rPr lang="en-US" dirty="0"/>
              <a:t> </a:t>
            </a:r>
            <a:r>
              <a:rPr lang="en-US" dirty="0" err="1"/>
              <a:t>vikuna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hjá</a:t>
            </a:r>
            <a:r>
              <a:rPr lang="en-US" dirty="0"/>
              <a:t> Carsten, Ny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fjölskyldunni</a:t>
            </a:r>
            <a:r>
              <a:rPr lang="en-US" dirty="0"/>
              <a:t> </a:t>
            </a:r>
            <a:r>
              <a:rPr lang="en-US" dirty="0" err="1"/>
              <a:t>þeirra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miðborg</a:t>
            </a:r>
            <a:r>
              <a:rPr lang="en-US" dirty="0"/>
              <a:t> Zürich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seinni</a:t>
            </a:r>
            <a:r>
              <a:rPr lang="en-US" dirty="0"/>
              <a:t> </a:t>
            </a:r>
            <a:r>
              <a:rPr lang="en-US" dirty="0" err="1"/>
              <a:t>vikuna</a:t>
            </a:r>
            <a:r>
              <a:rPr lang="en-US" dirty="0"/>
              <a:t> </a:t>
            </a:r>
            <a:r>
              <a:rPr lang="en-US" dirty="0" err="1"/>
              <a:t>hjá</a:t>
            </a:r>
            <a:r>
              <a:rPr lang="en-US" dirty="0"/>
              <a:t> </a:t>
            </a:r>
            <a:r>
              <a:rPr lang="en-US" dirty="0" err="1"/>
              <a:t>Matthiasi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Ellen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úthverfum</a:t>
            </a:r>
            <a:r>
              <a:rPr lang="en-US" dirty="0"/>
              <a:t> </a:t>
            </a:r>
            <a:r>
              <a:rPr lang="en-US" dirty="0" err="1"/>
              <a:t>borgarinnar</a:t>
            </a:r>
            <a:r>
              <a:rPr lang="en-US" dirty="0"/>
              <a:t>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ætla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taka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fram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prógrammið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nákvæmlega</a:t>
            </a:r>
            <a:r>
              <a:rPr lang="en-US" dirty="0"/>
              <a:t> </a:t>
            </a:r>
            <a:r>
              <a:rPr lang="en-US" dirty="0" err="1"/>
              <a:t>svona</a:t>
            </a:r>
            <a:r>
              <a:rPr lang="en-US" dirty="0"/>
              <a:t> </a:t>
            </a:r>
            <a:r>
              <a:rPr lang="en-US" dirty="0" err="1"/>
              <a:t>allan</a:t>
            </a:r>
            <a:r>
              <a:rPr lang="en-US" dirty="0"/>
              <a:t> </a:t>
            </a:r>
            <a:r>
              <a:rPr lang="en-US" dirty="0" err="1"/>
              <a:t>tímann</a:t>
            </a:r>
            <a:r>
              <a:rPr lang="en-US" dirty="0"/>
              <a:t>, </a:t>
            </a:r>
            <a:r>
              <a:rPr lang="en-US" dirty="0" err="1"/>
              <a:t>nokkrir</a:t>
            </a:r>
            <a:r>
              <a:rPr lang="en-US" dirty="0"/>
              <a:t> </a:t>
            </a:r>
            <a:r>
              <a:rPr lang="en-US" dirty="0" err="1"/>
              <a:t>dagar</a:t>
            </a:r>
            <a:r>
              <a:rPr lang="en-US" dirty="0"/>
              <a:t> </a:t>
            </a:r>
            <a:r>
              <a:rPr lang="en-US" dirty="0" err="1"/>
              <a:t>breyttust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78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Daginn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Mount Pilatus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forum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lest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mig</a:t>
            </a:r>
            <a:r>
              <a:rPr lang="en-US" dirty="0"/>
              <a:t> </a:t>
            </a:r>
            <a:r>
              <a:rPr lang="en-US" dirty="0" err="1"/>
              <a:t>minnir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hafi</a:t>
            </a:r>
            <a:r>
              <a:rPr lang="en-US" dirty="0"/>
              <a:t> </a:t>
            </a:r>
            <a:r>
              <a:rPr lang="en-US" dirty="0" err="1"/>
              <a:t>sagt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hafi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brattöttustu</a:t>
            </a:r>
            <a:r>
              <a:rPr lang="en-US" dirty="0"/>
              <a:t> </a:t>
            </a:r>
            <a:r>
              <a:rPr lang="en-US" dirty="0" err="1"/>
              <a:t>lestarteinar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heimi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borða</a:t>
            </a:r>
            <a:r>
              <a:rPr lang="en-US" dirty="0"/>
              <a:t> </a:t>
            </a:r>
            <a:r>
              <a:rPr lang="en-US" dirty="0" err="1"/>
              <a:t>uppi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forum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niður</a:t>
            </a:r>
            <a:r>
              <a:rPr lang="en-US" dirty="0"/>
              <a:t> </a:t>
            </a:r>
            <a:r>
              <a:rPr lang="en-US" dirty="0" err="1"/>
              <a:t>smá</a:t>
            </a:r>
            <a:r>
              <a:rPr lang="en-US" dirty="0"/>
              <a:t> </a:t>
            </a:r>
            <a:r>
              <a:rPr lang="en-US" dirty="0" err="1"/>
              <a:t>hluta</a:t>
            </a:r>
            <a:r>
              <a:rPr lang="en-US" dirty="0"/>
              <a:t> </a:t>
            </a:r>
            <a:r>
              <a:rPr lang="en-US" dirty="0" err="1"/>
              <a:t>fjallsins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sleða</a:t>
            </a:r>
            <a:r>
              <a:rPr lang="en-US" dirty="0"/>
              <a:t>.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leiðinni</a:t>
            </a:r>
            <a:r>
              <a:rPr lang="en-US" dirty="0"/>
              <a:t> </a:t>
            </a:r>
            <a:r>
              <a:rPr lang="en-US" dirty="0" err="1"/>
              <a:t>niður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sleðanum</a:t>
            </a:r>
            <a:r>
              <a:rPr lang="en-US" dirty="0"/>
              <a:t> </a:t>
            </a:r>
            <a:r>
              <a:rPr lang="en-US" dirty="0" err="1"/>
              <a:t>voru</a:t>
            </a:r>
            <a:r>
              <a:rPr lang="en-US" dirty="0"/>
              <a:t> </a:t>
            </a:r>
            <a:r>
              <a:rPr lang="en-US" dirty="0" err="1"/>
              <a:t>kýr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beit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þær</a:t>
            </a:r>
            <a:r>
              <a:rPr lang="en-US" dirty="0"/>
              <a:t> </a:t>
            </a:r>
            <a:r>
              <a:rPr lang="en-US" dirty="0" err="1"/>
              <a:t>voru</a:t>
            </a:r>
            <a:r>
              <a:rPr lang="en-US" dirty="0"/>
              <a:t> </a:t>
            </a:r>
            <a:r>
              <a:rPr lang="en-US" dirty="0" err="1"/>
              <a:t>rosalega</a:t>
            </a:r>
            <a:r>
              <a:rPr lang="en-US" dirty="0"/>
              <a:t> </a:t>
            </a:r>
            <a:r>
              <a:rPr lang="en-US" dirty="0" err="1"/>
              <a:t>nálægt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máttum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miður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taka </a:t>
            </a:r>
            <a:r>
              <a:rPr lang="en-US" dirty="0" err="1"/>
              <a:t>neinar</a:t>
            </a:r>
            <a:r>
              <a:rPr lang="en-US" dirty="0"/>
              <a:t> </a:t>
            </a:r>
            <a:r>
              <a:rPr lang="en-US" dirty="0" err="1"/>
              <a:t>myndir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leiðinni</a:t>
            </a:r>
            <a:r>
              <a:rPr lang="en-US" dirty="0"/>
              <a:t> </a:t>
            </a:r>
            <a:r>
              <a:rPr lang="en-US" dirty="0" err="1"/>
              <a:t>niðurr</a:t>
            </a:r>
            <a:r>
              <a:rPr lang="en-US" dirty="0"/>
              <a:t>. </a:t>
            </a:r>
            <a:r>
              <a:rPr lang="en-US" dirty="0" err="1"/>
              <a:t>Hérna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myndband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leiðinni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.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sleðaferðina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leið</a:t>
            </a:r>
            <a:r>
              <a:rPr lang="en-US" dirty="0"/>
              <a:t> </a:t>
            </a:r>
            <a:r>
              <a:rPr lang="en-US" dirty="0" err="1"/>
              <a:t>niður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kláf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44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byrjuðum</a:t>
            </a:r>
            <a:r>
              <a:rPr lang="en-US" dirty="0"/>
              <a:t> </a:t>
            </a:r>
            <a:r>
              <a:rPr lang="en-US" dirty="0" err="1"/>
              <a:t>daginn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Reinach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sveitabær</a:t>
            </a:r>
            <a:r>
              <a:rPr lang="en-US" dirty="0"/>
              <a:t>. Lions </a:t>
            </a:r>
            <a:r>
              <a:rPr lang="en-US" dirty="0" err="1"/>
              <a:t>klúbburinn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búinn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setja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þrautir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.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voru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sagt</a:t>
            </a:r>
            <a:r>
              <a:rPr lang="en-US" dirty="0"/>
              <a:t> </a:t>
            </a:r>
            <a:r>
              <a:rPr lang="en-US" dirty="0" err="1"/>
              <a:t>allt</a:t>
            </a:r>
            <a:r>
              <a:rPr lang="en-US" dirty="0"/>
              <a:t> </a:t>
            </a:r>
            <a:r>
              <a:rPr lang="en-US" dirty="0" err="1"/>
              <a:t>hlutir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klúbburinn</a:t>
            </a:r>
            <a:r>
              <a:rPr lang="en-US" dirty="0"/>
              <a:t> </a:t>
            </a:r>
            <a:r>
              <a:rPr lang="en-US" dirty="0" err="1"/>
              <a:t>gerði</a:t>
            </a:r>
            <a:r>
              <a:rPr lang="en-US" dirty="0"/>
              <a:t> </a:t>
            </a:r>
            <a:r>
              <a:rPr lang="en-US" dirty="0" err="1"/>
              <a:t>árlega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fundi. </a:t>
            </a:r>
            <a:r>
              <a:rPr lang="en-US" dirty="0" err="1"/>
              <a:t>Hópurinn</a:t>
            </a:r>
            <a:r>
              <a:rPr lang="en-US" dirty="0"/>
              <a:t> </a:t>
            </a:r>
            <a:r>
              <a:rPr lang="en-US" dirty="0" err="1"/>
              <a:t>minn</a:t>
            </a:r>
            <a:r>
              <a:rPr lang="en-US" dirty="0"/>
              <a:t> </a:t>
            </a:r>
            <a:r>
              <a:rPr lang="en-US" dirty="0" err="1"/>
              <a:t>vann</a:t>
            </a:r>
            <a:r>
              <a:rPr lang="en-US" dirty="0"/>
              <a:t> </a:t>
            </a:r>
            <a:r>
              <a:rPr lang="en-US" dirty="0" err="1"/>
              <a:t>þessa</a:t>
            </a:r>
            <a:r>
              <a:rPr lang="en-US" dirty="0"/>
              <a:t> </a:t>
            </a:r>
            <a:r>
              <a:rPr lang="en-US" dirty="0" err="1"/>
              <a:t>þraut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myndinni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settum</a:t>
            </a:r>
            <a:r>
              <a:rPr lang="en-US" dirty="0"/>
              <a:t> </a:t>
            </a:r>
            <a:r>
              <a:rPr lang="en-US" dirty="0" err="1"/>
              <a:t>litlar</a:t>
            </a:r>
            <a:r>
              <a:rPr lang="en-US" dirty="0"/>
              <a:t> </a:t>
            </a:r>
            <a:r>
              <a:rPr lang="en-US" dirty="0" err="1"/>
              <a:t>pílur</a:t>
            </a:r>
            <a:r>
              <a:rPr lang="en-US" dirty="0"/>
              <a:t> inn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rör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áttum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blása</a:t>
            </a:r>
            <a:r>
              <a:rPr lang="en-US" dirty="0"/>
              <a:t> fast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rörið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reyna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hitta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miðjuna</a:t>
            </a:r>
            <a:r>
              <a:rPr lang="en-US" dirty="0"/>
              <a:t>. </a:t>
            </a:r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vorum</a:t>
            </a:r>
            <a:r>
              <a:rPr lang="en-US" dirty="0"/>
              <a:t> </a:t>
            </a:r>
            <a:r>
              <a:rPr lang="en-US" dirty="0" err="1"/>
              <a:t>búin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súkkulaði</a:t>
            </a:r>
            <a:r>
              <a:rPr lang="en-US" dirty="0"/>
              <a:t> </a:t>
            </a:r>
            <a:r>
              <a:rPr lang="en-US" dirty="0" err="1"/>
              <a:t>verksmiðju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byrjuðum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gegnum</a:t>
            </a:r>
            <a:r>
              <a:rPr lang="en-US" dirty="0"/>
              <a:t> </a:t>
            </a:r>
            <a:r>
              <a:rPr lang="en-US" dirty="0" err="1"/>
              <a:t>safnið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okkar</a:t>
            </a:r>
            <a:r>
              <a:rPr lang="en-US" dirty="0"/>
              <a:t> </a:t>
            </a:r>
            <a:r>
              <a:rPr lang="en-US" dirty="0" err="1"/>
              <a:t>eigin</a:t>
            </a:r>
            <a:r>
              <a:rPr lang="en-US" dirty="0"/>
              <a:t> </a:t>
            </a:r>
            <a:r>
              <a:rPr lang="en-US" dirty="0" err="1"/>
              <a:t>súkkulaði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39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meðan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vorum</a:t>
            </a:r>
            <a:r>
              <a:rPr lang="en-US" dirty="0"/>
              <a:t> </a:t>
            </a:r>
            <a:r>
              <a:rPr lang="en-US" dirty="0" err="1"/>
              <a:t>úti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þjóðhátíðardagur</a:t>
            </a:r>
            <a:r>
              <a:rPr lang="en-US" dirty="0"/>
              <a:t> </a:t>
            </a:r>
            <a:r>
              <a:rPr lang="en-US" dirty="0" err="1"/>
              <a:t>Sviss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fögnuðum</a:t>
            </a:r>
            <a:r>
              <a:rPr lang="en-US" dirty="0"/>
              <a:t> </a:t>
            </a:r>
            <a:r>
              <a:rPr lang="en-US" dirty="0" err="1"/>
              <a:t>þeim</a:t>
            </a:r>
            <a:r>
              <a:rPr lang="en-US" dirty="0"/>
              <a:t> </a:t>
            </a:r>
            <a:r>
              <a:rPr lang="en-US" dirty="0" err="1"/>
              <a:t>degi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nokkra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hefðbundnu</a:t>
            </a:r>
            <a:r>
              <a:rPr lang="en-US" dirty="0"/>
              <a:t> </a:t>
            </a:r>
            <a:r>
              <a:rPr lang="en-US" dirty="0" err="1"/>
              <a:t>réttum</a:t>
            </a:r>
            <a:r>
              <a:rPr lang="en-US" dirty="0"/>
              <a:t> </a:t>
            </a:r>
            <a:r>
              <a:rPr lang="en-US" dirty="0" err="1"/>
              <a:t>svisslendinga</a:t>
            </a:r>
            <a:r>
              <a:rPr lang="en-US" dirty="0"/>
              <a:t>,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steelpan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indlandi</a:t>
            </a:r>
            <a:r>
              <a:rPr lang="en-US" dirty="0"/>
              <a:t> </a:t>
            </a:r>
            <a:r>
              <a:rPr lang="en-US" dirty="0" err="1"/>
              <a:t>erðum</a:t>
            </a:r>
            <a:r>
              <a:rPr lang="en-US" dirty="0"/>
              <a:t> </a:t>
            </a:r>
            <a:r>
              <a:rPr lang="en-US" dirty="0" err="1"/>
              <a:t>einn</a:t>
            </a:r>
            <a:r>
              <a:rPr lang="en-US" dirty="0"/>
              <a:t> </a:t>
            </a:r>
            <a:r>
              <a:rPr lang="en-US" dirty="0" err="1"/>
              <a:t>rétt</a:t>
            </a:r>
            <a:r>
              <a:rPr lang="en-US" dirty="0"/>
              <a:t> </a:t>
            </a:r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man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alveg</a:t>
            </a:r>
            <a:r>
              <a:rPr lang="en-US" dirty="0"/>
              <a:t> </a:t>
            </a:r>
            <a:r>
              <a:rPr lang="en-US" dirty="0" err="1"/>
              <a:t>hvernig</a:t>
            </a:r>
            <a:r>
              <a:rPr lang="en-US" dirty="0"/>
              <a:t> </a:t>
            </a:r>
            <a:r>
              <a:rPr lang="en-US" dirty="0" err="1"/>
              <a:t>uppskriftin</a:t>
            </a:r>
            <a:r>
              <a:rPr lang="en-US" dirty="0"/>
              <a:t> var.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allaveganna</a:t>
            </a:r>
            <a:r>
              <a:rPr lang="en-US" dirty="0"/>
              <a:t> </a:t>
            </a:r>
            <a:r>
              <a:rPr lang="en-US" dirty="0" err="1"/>
              <a:t>nóg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osti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eggjum</a:t>
            </a:r>
            <a:r>
              <a:rPr lang="en-US" dirty="0"/>
              <a:t>. </a:t>
            </a:r>
            <a:r>
              <a:rPr lang="en-US" dirty="0" err="1"/>
              <a:t>Svo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niður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bæ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kíkja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stemminguna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flugeldasýning</a:t>
            </a:r>
            <a:r>
              <a:rPr lang="en-US" dirty="0"/>
              <a:t> um </a:t>
            </a:r>
            <a:r>
              <a:rPr lang="en-US" dirty="0" err="1"/>
              <a:t>kvöldið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44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Síðasti</a:t>
            </a:r>
            <a:r>
              <a:rPr lang="en-US" dirty="0"/>
              <a:t> </a:t>
            </a:r>
            <a:r>
              <a:rPr lang="en-US" dirty="0" err="1"/>
              <a:t>skipulagði</a:t>
            </a:r>
            <a:r>
              <a:rPr lang="en-US" dirty="0"/>
              <a:t> </a:t>
            </a:r>
            <a:r>
              <a:rPr lang="en-US" dirty="0" err="1"/>
              <a:t>dagurinn</a:t>
            </a:r>
            <a:r>
              <a:rPr lang="en-US" dirty="0"/>
              <a:t> </a:t>
            </a:r>
            <a:r>
              <a:rPr lang="en-US" dirty="0" err="1"/>
              <a:t>okkar</a:t>
            </a:r>
            <a:r>
              <a:rPr lang="en-US" dirty="0"/>
              <a:t> </a:t>
            </a:r>
            <a:r>
              <a:rPr lang="en-US" dirty="0" err="1"/>
              <a:t>fór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Ólympíuleika</a:t>
            </a:r>
            <a:r>
              <a:rPr lang="en-US" dirty="0"/>
              <a:t> </a:t>
            </a:r>
            <a:r>
              <a:rPr lang="en-US" dirty="0" err="1"/>
              <a:t>bændanna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forum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sveitabæ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annar</a:t>
            </a:r>
            <a:r>
              <a:rPr lang="en-US" dirty="0"/>
              <a:t> Lions </a:t>
            </a:r>
            <a:r>
              <a:rPr lang="en-US" dirty="0" err="1"/>
              <a:t>klúbbur</a:t>
            </a:r>
            <a:r>
              <a:rPr lang="en-US" dirty="0"/>
              <a:t> </a:t>
            </a:r>
            <a:r>
              <a:rPr lang="en-US" dirty="0" err="1"/>
              <a:t>tók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móti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. </a:t>
            </a:r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voru</a:t>
            </a:r>
            <a:r>
              <a:rPr lang="en-US" dirty="0"/>
              <a:t> </a:t>
            </a:r>
            <a:r>
              <a:rPr lang="en-US" dirty="0" err="1"/>
              <a:t>búnir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setja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þrautabraut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áttum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rúlla</a:t>
            </a:r>
            <a:r>
              <a:rPr lang="en-US" dirty="0"/>
              <a:t> </a:t>
            </a:r>
            <a:r>
              <a:rPr lang="en-US" dirty="0" err="1"/>
              <a:t>heyrúllu</a:t>
            </a:r>
            <a:r>
              <a:rPr lang="en-US" dirty="0"/>
              <a:t>, </a:t>
            </a:r>
            <a:r>
              <a:rPr lang="en-US" dirty="0" err="1"/>
              <a:t>búa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þvottaklemmur</a:t>
            </a:r>
            <a:r>
              <a:rPr lang="en-US" dirty="0"/>
              <a:t>, </a:t>
            </a:r>
            <a:r>
              <a:rPr lang="en-US" dirty="0" err="1"/>
              <a:t>mjólka</a:t>
            </a:r>
            <a:r>
              <a:rPr lang="en-US" dirty="0"/>
              <a:t> </a:t>
            </a:r>
            <a:r>
              <a:rPr lang="en-US" dirty="0" err="1"/>
              <a:t>gervikú</a:t>
            </a:r>
            <a:r>
              <a:rPr lang="en-US" dirty="0"/>
              <a:t>, </a:t>
            </a:r>
            <a:r>
              <a:rPr lang="en-US" dirty="0" err="1"/>
              <a:t>keyra</a:t>
            </a:r>
            <a:r>
              <a:rPr lang="en-US" dirty="0"/>
              <a:t> </a:t>
            </a:r>
            <a:r>
              <a:rPr lang="en-US" dirty="0" err="1"/>
              <a:t>kassabíl</a:t>
            </a:r>
            <a:r>
              <a:rPr lang="en-US" dirty="0"/>
              <a:t>, </a:t>
            </a:r>
            <a:r>
              <a:rPr lang="en-US" dirty="0" err="1"/>
              <a:t>kasta</a:t>
            </a:r>
            <a:r>
              <a:rPr lang="en-US" dirty="0"/>
              <a:t> </a:t>
            </a:r>
            <a:r>
              <a:rPr lang="en-US" dirty="0" err="1"/>
              <a:t>hestaskeifum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stöng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margt</a:t>
            </a:r>
            <a:r>
              <a:rPr lang="en-US" dirty="0"/>
              <a:t> </a:t>
            </a:r>
            <a:r>
              <a:rPr lang="en-US" dirty="0" err="1"/>
              <a:t>fleira</a:t>
            </a:r>
            <a:r>
              <a:rPr lang="en-US" dirty="0"/>
              <a:t>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vann</a:t>
            </a:r>
            <a:r>
              <a:rPr lang="en-US" dirty="0"/>
              <a:t> </a:t>
            </a:r>
            <a:r>
              <a:rPr lang="en-US" dirty="0" err="1"/>
              <a:t>kassabílakeppnina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tók</a:t>
            </a:r>
            <a:r>
              <a:rPr lang="en-US" dirty="0"/>
              <a:t> </a:t>
            </a:r>
            <a:r>
              <a:rPr lang="en-US" dirty="0" err="1"/>
              <a:t>mig</a:t>
            </a:r>
            <a:r>
              <a:rPr lang="en-US" dirty="0"/>
              <a:t> </a:t>
            </a:r>
            <a:r>
              <a:rPr lang="en-US" dirty="0" err="1"/>
              <a:t>styðstan</a:t>
            </a:r>
            <a:r>
              <a:rPr lang="en-US" dirty="0"/>
              <a:t> </a:t>
            </a:r>
            <a:r>
              <a:rPr lang="en-US" dirty="0" err="1"/>
              <a:t>tíma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komast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gegnum</a:t>
            </a:r>
            <a:r>
              <a:rPr lang="en-US" dirty="0"/>
              <a:t> </a:t>
            </a:r>
            <a:r>
              <a:rPr lang="en-US" dirty="0" err="1"/>
              <a:t>brautina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byrjað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ýta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niður</a:t>
            </a:r>
            <a:r>
              <a:rPr lang="en-US" dirty="0"/>
              <a:t> </a:t>
            </a:r>
            <a:r>
              <a:rPr lang="en-US" dirty="0" err="1"/>
              <a:t>brekku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áttum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reyna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stýra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gegnum</a:t>
            </a:r>
            <a:r>
              <a:rPr lang="en-US" dirty="0"/>
              <a:t> </a:t>
            </a:r>
            <a:r>
              <a:rPr lang="en-US" dirty="0" err="1"/>
              <a:t>heyrúllubraut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voru</a:t>
            </a:r>
            <a:r>
              <a:rPr lang="en-US" dirty="0"/>
              <a:t> </a:t>
            </a:r>
            <a:r>
              <a:rPr lang="en-US" dirty="0" err="1"/>
              <a:t>engar</a:t>
            </a:r>
            <a:r>
              <a:rPr lang="en-US" dirty="0"/>
              <a:t> </a:t>
            </a:r>
            <a:r>
              <a:rPr lang="en-US" dirty="0" err="1"/>
              <a:t>bremstur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bílnum</a:t>
            </a:r>
            <a:r>
              <a:rPr lang="en-US" dirty="0"/>
              <a:t> </a:t>
            </a:r>
            <a:r>
              <a:rPr lang="en-US" dirty="0" err="1"/>
              <a:t>þannig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sma</a:t>
            </a:r>
            <a:r>
              <a:rPr lang="en-US" dirty="0"/>
              <a:t> </a:t>
            </a:r>
            <a:r>
              <a:rPr lang="en-US" dirty="0" err="1"/>
              <a:t>hrædd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mjög</a:t>
            </a:r>
            <a:r>
              <a:rPr lang="en-US" dirty="0"/>
              <a:t> </a:t>
            </a:r>
            <a:r>
              <a:rPr lang="en-US" dirty="0" err="1"/>
              <a:t>gaman</a:t>
            </a:r>
            <a:r>
              <a:rPr lang="en-US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1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Síðasta</a:t>
            </a:r>
            <a:r>
              <a:rPr lang="en-US" dirty="0"/>
              <a:t> </a:t>
            </a:r>
            <a:r>
              <a:rPr lang="en-US" dirty="0" err="1"/>
              <a:t>daginn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borða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hádeginu</a:t>
            </a:r>
            <a:r>
              <a:rPr lang="en-US" dirty="0"/>
              <a:t>, forum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versla</a:t>
            </a:r>
            <a:r>
              <a:rPr lang="en-US" dirty="0"/>
              <a:t> </a:t>
            </a:r>
            <a:r>
              <a:rPr lang="en-US" dirty="0" err="1"/>
              <a:t>smá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litla</a:t>
            </a:r>
            <a:r>
              <a:rPr lang="en-US" dirty="0"/>
              <a:t> </a:t>
            </a:r>
            <a:r>
              <a:rPr lang="en-US" dirty="0" err="1"/>
              <a:t>bók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upplýsingum</a:t>
            </a:r>
            <a:r>
              <a:rPr lang="en-US" dirty="0"/>
              <a:t> um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verði</a:t>
            </a:r>
            <a:r>
              <a:rPr lang="en-US" dirty="0"/>
              <a:t> </a:t>
            </a:r>
            <a:r>
              <a:rPr lang="en-US" dirty="0" err="1"/>
              <a:t>auðveldara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halda</a:t>
            </a:r>
            <a:r>
              <a:rPr lang="en-US" dirty="0"/>
              <a:t> </a:t>
            </a:r>
            <a:r>
              <a:rPr lang="en-US" dirty="0" err="1"/>
              <a:t>sambandi</a:t>
            </a:r>
            <a:r>
              <a:rPr lang="en-US" dirty="0"/>
              <a:t>,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skrifuðum</a:t>
            </a:r>
            <a:r>
              <a:rPr lang="en-US" dirty="0"/>
              <a:t> </a:t>
            </a:r>
            <a:r>
              <a:rPr lang="en-US" dirty="0" err="1"/>
              <a:t>kveðjur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bækurnar</a:t>
            </a:r>
            <a:r>
              <a:rPr lang="en-US" dirty="0"/>
              <a:t> </a:t>
            </a:r>
            <a:r>
              <a:rPr lang="en-US" dirty="0" err="1"/>
              <a:t>hjá</a:t>
            </a:r>
            <a:r>
              <a:rPr lang="en-US" dirty="0"/>
              <a:t> </a:t>
            </a:r>
            <a:r>
              <a:rPr lang="en-US" dirty="0" err="1"/>
              <a:t>hvoru</a:t>
            </a:r>
            <a:r>
              <a:rPr lang="en-US" dirty="0"/>
              <a:t> </a:t>
            </a:r>
            <a:r>
              <a:rPr lang="en-US" dirty="0" err="1"/>
              <a:t>öðru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enduðum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varúlfaspilinu</a:t>
            </a:r>
            <a:r>
              <a:rPr lang="en-US" dirty="0"/>
              <a:t>. </a:t>
            </a:r>
            <a:r>
              <a:rPr lang="en-US" dirty="0" err="1"/>
              <a:t>Daginn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vöknuðum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um 5 </a:t>
            </a:r>
            <a:r>
              <a:rPr lang="en-US" dirty="0" err="1"/>
              <a:t>leitið</a:t>
            </a:r>
            <a:r>
              <a:rPr lang="en-US" dirty="0"/>
              <a:t> </a:t>
            </a:r>
            <a:r>
              <a:rPr lang="en-US" dirty="0" err="1"/>
              <a:t>afþví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fyrsta</a:t>
            </a:r>
            <a:r>
              <a:rPr lang="en-US" dirty="0"/>
              <a:t> </a:t>
            </a:r>
            <a:r>
              <a:rPr lang="en-US" dirty="0" err="1"/>
              <a:t>flug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kl 8. </a:t>
            </a:r>
            <a:r>
              <a:rPr lang="en-US" dirty="0" err="1"/>
              <a:t>Við</a:t>
            </a:r>
            <a:r>
              <a:rPr lang="en-US" dirty="0"/>
              <a:t> forum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rútu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íþróttahús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eyddum</a:t>
            </a:r>
            <a:r>
              <a:rPr lang="en-US" dirty="0"/>
              <a:t> </a:t>
            </a:r>
            <a:r>
              <a:rPr lang="en-US" dirty="0" err="1"/>
              <a:t>seinustu</a:t>
            </a:r>
            <a:r>
              <a:rPr lang="en-US" dirty="0"/>
              <a:t> </a:t>
            </a:r>
            <a:r>
              <a:rPr lang="en-US" dirty="0" err="1"/>
              <a:t>stundunum</a:t>
            </a:r>
            <a:r>
              <a:rPr lang="en-US" dirty="0"/>
              <a:t> </a:t>
            </a:r>
            <a:r>
              <a:rPr lang="en-US" dirty="0" err="1"/>
              <a:t>saman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mikið</a:t>
            </a:r>
            <a:r>
              <a:rPr lang="en-US" dirty="0"/>
              <a:t> </a:t>
            </a:r>
            <a:r>
              <a:rPr lang="en-US" dirty="0" err="1"/>
              <a:t>grátið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vorum</a:t>
            </a:r>
            <a:r>
              <a:rPr lang="en-US" dirty="0"/>
              <a:t> </a:t>
            </a:r>
            <a:r>
              <a:rPr lang="en-US" dirty="0" err="1"/>
              <a:t>öll</a:t>
            </a:r>
            <a:r>
              <a:rPr lang="en-US" dirty="0"/>
              <a:t> </a:t>
            </a:r>
            <a:r>
              <a:rPr lang="en-US" dirty="0" err="1"/>
              <a:t>viss</a:t>
            </a:r>
            <a:r>
              <a:rPr lang="en-US" dirty="0"/>
              <a:t> um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ætluðum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heimsækja</a:t>
            </a:r>
            <a:r>
              <a:rPr lang="en-US" dirty="0"/>
              <a:t> </a:t>
            </a:r>
            <a:r>
              <a:rPr lang="en-US" dirty="0" err="1"/>
              <a:t>hvort</a:t>
            </a:r>
            <a:r>
              <a:rPr lang="en-US" dirty="0"/>
              <a:t> </a:t>
            </a:r>
            <a:r>
              <a:rPr lang="en-US" dirty="0" err="1"/>
              <a:t>annað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34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lokum</a:t>
            </a:r>
            <a:r>
              <a:rPr lang="en-US" dirty="0"/>
              <a:t> </a:t>
            </a:r>
            <a:r>
              <a:rPr lang="en-US" dirty="0" err="1"/>
              <a:t>ætlaði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bara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segja</a:t>
            </a:r>
            <a:r>
              <a:rPr lang="en-US" dirty="0"/>
              <a:t> </a:t>
            </a:r>
            <a:r>
              <a:rPr lang="en-US" dirty="0" err="1"/>
              <a:t>takk</a:t>
            </a:r>
            <a:r>
              <a:rPr lang="en-US" dirty="0"/>
              <a:t> </a:t>
            </a:r>
            <a:r>
              <a:rPr lang="en-US" dirty="0" err="1"/>
              <a:t>kærlega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einstaka</a:t>
            </a:r>
            <a:r>
              <a:rPr lang="en-US" dirty="0"/>
              <a:t> </a:t>
            </a:r>
            <a:r>
              <a:rPr lang="en-US" dirty="0" err="1"/>
              <a:t>tækifæri</a:t>
            </a:r>
            <a:r>
              <a:rPr lang="en-US" dirty="0"/>
              <a:t>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ennþá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sambandi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flest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krakkana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lærði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rosalega</a:t>
            </a:r>
            <a:r>
              <a:rPr lang="en-US" dirty="0"/>
              <a:t> </a:t>
            </a:r>
            <a:r>
              <a:rPr lang="en-US" dirty="0" err="1"/>
              <a:t>margt</a:t>
            </a:r>
            <a:r>
              <a:rPr lang="en-US" dirty="0"/>
              <a:t> </a:t>
            </a:r>
            <a:r>
              <a:rPr lang="en-US" dirty="0" err="1"/>
              <a:t>nýtt</a:t>
            </a:r>
            <a:r>
              <a:rPr lang="en-US" dirty="0"/>
              <a:t>, um </a:t>
            </a:r>
            <a:r>
              <a:rPr lang="en-US" dirty="0" err="1"/>
              <a:t>menningu</a:t>
            </a:r>
            <a:r>
              <a:rPr lang="en-US" dirty="0"/>
              <a:t> </a:t>
            </a:r>
            <a:r>
              <a:rPr lang="en-US" dirty="0" err="1"/>
              <a:t>hinna</a:t>
            </a:r>
            <a:r>
              <a:rPr lang="en-US" dirty="0"/>
              <a:t> </a:t>
            </a:r>
            <a:r>
              <a:rPr lang="en-US" dirty="0" err="1"/>
              <a:t>krakkanna</a:t>
            </a:r>
            <a:r>
              <a:rPr lang="en-US" dirty="0"/>
              <a:t>, </a:t>
            </a:r>
            <a:r>
              <a:rPr lang="en-US" dirty="0" err="1"/>
              <a:t>sviss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æfði</a:t>
            </a:r>
            <a:r>
              <a:rPr lang="en-US" dirty="0"/>
              <a:t> </a:t>
            </a:r>
            <a:r>
              <a:rPr lang="en-US" dirty="0" err="1"/>
              <a:t>mig</a:t>
            </a:r>
            <a:r>
              <a:rPr lang="en-US" dirty="0"/>
              <a:t> </a:t>
            </a:r>
            <a:r>
              <a:rPr lang="en-US" dirty="0" err="1"/>
              <a:t>líka</a:t>
            </a:r>
            <a:r>
              <a:rPr lang="en-US" dirty="0"/>
              <a:t> </a:t>
            </a:r>
            <a:r>
              <a:rPr lang="en-US" dirty="0" err="1"/>
              <a:t>smá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þýsku</a:t>
            </a:r>
            <a:r>
              <a:rPr lang="en-US" dirty="0"/>
              <a:t>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ætlaði</a:t>
            </a:r>
            <a:r>
              <a:rPr lang="en-US" dirty="0"/>
              <a:t> </a:t>
            </a:r>
            <a:r>
              <a:rPr lang="en-US" dirty="0" err="1"/>
              <a:t>líka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nefna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sé</a:t>
            </a:r>
            <a:r>
              <a:rPr lang="en-US" dirty="0"/>
              <a:t> </a:t>
            </a:r>
            <a:r>
              <a:rPr lang="en-US" dirty="0" err="1"/>
              <a:t>ekkert</a:t>
            </a:r>
            <a:r>
              <a:rPr lang="en-US" dirty="0"/>
              <a:t> </a:t>
            </a:r>
            <a:r>
              <a:rPr lang="en-US" dirty="0" err="1"/>
              <a:t>sjálfgefið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svona</a:t>
            </a:r>
            <a:r>
              <a:rPr lang="en-US" dirty="0"/>
              <a:t> </a:t>
            </a:r>
            <a:r>
              <a:rPr lang="en-US" dirty="0" err="1"/>
              <a:t>ferð</a:t>
            </a:r>
            <a:r>
              <a:rPr lang="en-US" dirty="0"/>
              <a:t>.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dæmis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nefna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strákurinn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Búlgaríu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persónulega</a:t>
            </a:r>
            <a:r>
              <a:rPr lang="en-US" dirty="0"/>
              <a:t> </a:t>
            </a:r>
            <a:r>
              <a:rPr lang="en-US" dirty="0" err="1"/>
              <a:t>búinn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vera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safna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þessu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nokkur</a:t>
            </a:r>
            <a:r>
              <a:rPr lang="en-US" dirty="0"/>
              <a:t> </a:t>
            </a:r>
            <a:r>
              <a:rPr lang="en-US" dirty="0" err="1"/>
              <a:t>ár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heppin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ykkar</a:t>
            </a:r>
            <a:r>
              <a:rPr lang="en-US" dirty="0"/>
              <a:t> </a:t>
            </a:r>
            <a:r>
              <a:rPr lang="en-US" dirty="0" err="1"/>
              <a:t>vegum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4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sviss</a:t>
            </a:r>
            <a:r>
              <a:rPr lang="en-US" dirty="0"/>
              <a:t> </a:t>
            </a:r>
            <a:r>
              <a:rPr lang="en-US" dirty="0" err="1"/>
              <a:t>fóru</a:t>
            </a:r>
            <a:r>
              <a:rPr lang="en-US" dirty="0"/>
              <a:t> </a:t>
            </a:r>
            <a:r>
              <a:rPr lang="en-US" dirty="0" err="1"/>
              <a:t>synir</a:t>
            </a:r>
            <a:r>
              <a:rPr lang="en-US" dirty="0"/>
              <a:t> Carstens </a:t>
            </a:r>
            <a:r>
              <a:rPr lang="en-US" dirty="0" err="1"/>
              <a:t>og</a:t>
            </a:r>
            <a:r>
              <a:rPr lang="en-US" dirty="0"/>
              <a:t> Ny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mér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göngutúr</a:t>
            </a:r>
            <a:r>
              <a:rPr lang="en-US" dirty="0"/>
              <a:t> um Zürich.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fórum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borða</a:t>
            </a:r>
            <a:r>
              <a:rPr lang="en-US" dirty="0"/>
              <a:t>, </a:t>
            </a:r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fóru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mig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skoða</a:t>
            </a:r>
            <a:r>
              <a:rPr lang="en-US" dirty="0"/>
              <a:t> </a:t>
            </a:r>
            <a:r>
              <a:rPr lang="en-US" dirty="0" err="1"/>
              <a:t>Limmat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rennur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gegnum</a:t>
            </a:r>
            <a:r>
              <a:rPr lang="en-US" dirty="0"/>
              <a:t> </a:t>
            </a:r>
            <a:r>
              <a:rPr lang="en-US" dirty="0" err="1"/>
              <a:t>borgina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margt</a:t>
            </a:r>
            <a:r>
              <a:rPr lang="en-US" dirty="0"/>
              <a:t> </a:t>
            </a:r>
            <a:r>
              <a:rPr lang="en-US" dirty="0" err="1"/>
              <a:t>fleira</a:t>
            </a:r>
            <a:r>
              <a:rPr lang="en-US" dirty="0"/>
              <a:t>. </a:t>
            </a:r>
            <a:r>
              <a:rPr lang="en-US" dirty="0" err="1"/>
              <a:t>Næst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þurfti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vakna</a:t>
            </a:r>
            <a:r>
              <a:rPr lang="en-US" dirty="0"/>
              <a:t> </a:t>
            </a:r>
            <a:r>
              <a:rPr lang="en-US" dirty="0" err="1"/>
              <a:t>mjög</a:t>
            </a:r>
            <a:r>
              <a:rPr lang="en-US" dirty="0"/>
              <a:t> </a:t>
            </a:r>
            <a:r>
              <a:rPr lang="en-US" dirty="0" err="1"/>
              <a:t>snemma</a:t>
            </a:r>
            <a:r>
              <a:rPr lang="en-US" dirty="0"/>
              <a:t>, um 5 </a:t>
            </a:r>
            <a:r>
              <a:rPr lang="en-US" dirty="0" err="1"/>
              <a:t>leitið</a:t>
            </a:r>
            <a:r>
              <a:rPr lang="en-US" dirty="0"/>
              <a:t> </a:t>
            </a:r>
            <a:r>
              <a:rPr lang="en-US" dirty="0" err="1"/>
              <a:t>minnir</a:t>
            </a:r>
            <a:r>
              <a:rPr lang="en-US" dirty="0"/>
              <a:t> </a:t>
            </a:r>
            <a:r>
              <a:rPr lang="en-US" dirty="0" err="1"/>
              <a:t>mig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taka lest </a:t>
            </a:r>
            <a:r>
              <a:rPr lang="en-US" dirty="0" err="1"/>
              <a:t>til</a:t>
            </a:r>
            <a:r>
              <a:rPr lang="en-US" dirty="0"/>
              <a:t> Milano.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Carsten </a:t>
            </a:r>
            <a:r>
              <a:rPr lang="en-US" dirty="0" err="1"/>
              <a:t>á</a:t>
            </a:r>
            <a:r>
              <a:rPr lang="en-US" dirty="0"/>
              <a:t> Lions </a:t>
            </a:r>
            <a:r>
              <a:rPr lang="en-US" dirty="0" err="1"/>
              <a:t>ráðstefnu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58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Í</a:t>
            </a:r>
            <a:r>
              <a:rPr lang="en-US" dirty="0"/>
              <a:t> Milano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alltof</a:t>
            </a:r>
            <a:r>
              <a:rPr lang="en-US" dirty="0"/>
              <a:t> </a:t>
            </a:r>
            <a:r>
              <a:rPr lang="en-US" dirty="0" err="1"/>
              <a:t>heitt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vorum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lengi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, Carsten </a:t>
            </a:r>
            <a:r>
              <a:rPr lang="en-US" dirty="0" err="1"/>
              <a:t>og</a:t>
            </a:r>
            <a:r>
              <a:rPr lang="en-US" dirty="0"/>
              <a:t> Colin </a:t>
            </a:r>
            <a:r>
              <a:rPr lang="en-US" dirty="0" err="1"/>
              <a:t>leyftð</a:t>
            </a:r>
            <a:r>
              <a:rPr lang="en-US" dirty="0"/>
              <a:t> </a:t>
            </a:r>
            <a:r>
              <a:rPr lang="en-US" dirty="0" err="1"/>
              <a:t>mér</a:t>
            </a:r>
            <a:r>
              <a:rPr lang="en-US" dirty="0"/>
              <a:t> bara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skoða</a:t>
            </a:r>
            <a:r>
              <a:rPr lang="en-US" dirty="0"/>
              <a:t> Domo, </a:t>
            </a:r>
            <a:r>
              <a:rPr lang="en-US" dirty="0" err="1"/>
              <a:t>frægu</a:t>
            </a:r>
            <a:r>
              <a:rPr lang="en-US" dirty="0"/>
              <a:t> </a:t>
            </a:r>
            <a:r>
              <a:rPr lang="en-US" dirty="0" err="1"/>
              <a:t>kirkjuna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Domodossola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eiga</a:t>
            </a:r>
            <a:r>
              <a:rPr lang="en-US" dirty="0"/>
              <a:t> </a:t>
            </a:r>
            <a:r>
              <a:rPr lang="en-US" dirty="0" err="1"/>
              <a:t>litla</a:t>
            </a:r>
            <a:r>
              <a:rPr lang="en-US" dirty="0"/>
              <a:t> </a:t>
            </a:r>
            <a:r>
              <a:rPr lang="en-US" dirty="0" err="1"/>
              <a:t>íbúð</a:t>
            </a:r>
            <a:r>
              <a:rPr lang="en-US" dirty="0"/>
              <a:t>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ennþá</a:t>
            </a:r>
            <a:r>
              <a:rPr lang="en-US" dirty="0"/>
              <a:t> </a:t>
            </a:r>
            <a:r>
              <a:rPr lang="en-US" dirty="0" err="1"/>
              <a:t>pínu</a:t>
            </a:r>
            <a:r>
              <a:rPr lang="en-US" dirty="0"/>
              <a:t> </a:t>
            </a:r>
            <a:r>
              <a:rPr lang="en-US" dirty="0" err="1"/>
              <a:t>feimin</a:t>
            </a:r>
            <a:r>
              <a:rPr lang="en-US" dirty="0"/>
              <a:t> </a:t>
            </a:r>
            <a:r>
              <a:rPr lang="en-US" dirty="0" err="1"/>
              <a:t>þarna</a:t>
            </a:r>
            <a:r>
              <a:rPr lang="en-US" dirty="0"/>
              <a:t> </a:t>
            </a:r>
            <a:r>
              <a:rPr lang="en-US" dirty="0" err="1"/>
              <a:t>þannig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mikið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myndum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mér</a:t>
            </a:r>
            <a:r>
              <a:rPr lang="en-US" dirty="0"/>
              <a:t>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tók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mynd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kirkjunni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95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hjóluðum</a:t>
            </a:r>
            <a:r>
              <a:rPr lang="en-US" dirty="0"/>
              <a:t> </a:t>
            </a:r>
            <a:r>
              <a:rPr lang="en-US" dirty="0" err="1"/>
              <a:t>eitthvað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kringum</a:t>
            </a:r>
            <a:r>
              <a:rPr lang="en-US" dirty="0"/>
              <a:t> 30 km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Mergozzo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sundsprett</a:t>
            </a:r>
            <a:r>
              <a:rPr lang="en-US" dirty="0"/>
              <a:t>, </a:t>
            </a:r>
            <a:r>
              <a:rPr lang="en-US" dirty="0" err="1"/>
              <a:t>hjóluðum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aftur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baka</a:t>
            </a:r>
            <a:r>
              <a:rPr lang="en-US" dirty="0"/>
              <a:t>.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sviss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umhverfið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fallegt</a:t>
            </a:r>
            <a:r>
              <a:rPr lang="en-US" dirty="0"/>
              <a:t>,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allt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grænt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náttúrulegt</a:t>
            </a:r>
            <a:r>
              <a:rPr lang="en-US" dirty="0"/>
              <a:t> </a:t>
            </a:r>
            <a:r>
              <a:rPr lang="en-US" dirty="0" err="1"/>
              <a:t>eins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sjá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myndunum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2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komið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heimleið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komum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Bern </a:t>
            </a:r>
            <a:r>
              <a:rPr lang="en-US" dirty="0" err="1"/>
              <a:t>afþví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Carsten </a:t>
            </a:r>
            <a:r>
              <a:rPr lang="en-US" dirty="0" err="1"/>
              <a:t>þurfti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annan</a:t>
            </a:r>
            <a:r>
              <a:rPr lang="en-US" dirty="0"/>
              <a:t> fund </a:t>
            </a:r>
            <a:r>
              <a:rPr lang="en-US" dirty="0" err="1"/>
              <a:t>þar</a:t>
            </a:r>
            <a:r>
              <a:rPr lang="en-US" dirty="0"/>
              <a:t>.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Colin </a:t>
            </a:r>
            <a:r>
              <a:rPr lang="en-US" dirty="0" err="1"/>
              <a:t>fengum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bara </a:t>
            </a:r>
            <a:r>
              <a:rPr lang="en-US" dirty="0" err="1"/>
              <a:t>göngutúr</a:t>
            </a:r>
            <a:r>
              <a:rPr lang="en-US" dirty="0"/>
              <a:t> um </a:t>
            </a:r>
            <a:r>
              <a:rPr lang="en-US" dirty="0" err="1"/>
              <a:t>borgina</a:t>
            </a:r>
            <a:r>
              <a:rPr lang="en-US" dirty="0"/>
              <a:t>, </a:t>
            </a:r>
            <a:r>
              <a:rPr lang="en-US" dirty="0" err="1"/>
              <a:t>skoðuðum</a:t>
            </a:r>
            <a:r>
              <a:rPr lang="en-US" dirty="0"/>
              <a:t> </a:t>
            </a:r>
            <a:r>
              <a:rPr lang="en-US" dirty="0" err="1"/>
              <a:t>gamlar</a:t>
            </a:r>
            <a:r>
              <a:rPr lang="en-US" dirty="0"/>
              <a:t> </a:t>
            </a:r>
            <a:r>
              <a:rPr lang="en-US" dirty="0" err="1"/>
              <a:t>kirkjur</a:t>
            </a:r>
            <a:r>
              <a:rPr lang="en-US" dirty="0"/>
              <a:t>, </a:t>
            </a:r>
            <a:r>
              <a:rPr lang="en-US" dirty="0" err="1"/>
              <a:t>ár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gamla</a:t>
            </a:r>
            <a:r>
              <a:rPr lang="en-US" dirty="0"/>
              <a:t> </a:t>
            </a:r>
            <a:r>
              <a:rPr lang="en-US" dirty="0" err="1"/>
              <a:t>hverfið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Berner</a:t>
            </a:r>
            <a:r>
              <a:rPr lang="en-US" dirty="0"/>
              <a:t> </a:t>
            </a:r>
            <a:r>
              <a:rPr lang="en-US" dirty="0" err="1"/>
              <a:t>Altstadt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06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heim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komið</a:t>
            </a:r>
            <a:r>
              <a:rPr lang="en-US" dirty="0"/>
              <a:t> </a:t>
            </a:r>
            <a:r>
              <a:rPr lang="en-US" dirty="0" err="1"/>
              <a:t>fékk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frí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daginn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fór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hjóla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Jörg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hjóluðum</a:t>
            </a:r>
            <a:r>
              <a:rPr lang="en-US" dirty="0"/>
              <a:t> </a:t>
            </a:r>
            <a:r>
              <a:rPr lang="en-US" dirty="0" err="1"/>
              <a:t>aftur</a:t>
            </a:r>
            <a:r>
              <a:rPr lang="en-US" dirty="0"/>
              <a:t> </a:t>
            </a:r>
            <a:r>
              <a:rPr lang="en-US" dirty="0" err="1"/>
              <a:t>eitthvað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kringum</a:t>
            </a:r>
            <a:r>
              <a:rPr lang="en-US" dirty="0"/>
              <a:t> 30 km, </a:t>
            </a:r>
            <a:r>
              <a:rPr lang="en-US" dirty="0" err="1"/>
              <a:t>ætla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taka </a:t>
            </a:r>
            <a:r>
              <a:rPr lang="en-US" dirty="0" err="1"/>
              <a:t>fram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harðsperrurnar</a:t>
            </a:r>
            <a:r>
              <a:rPr lang="en-US" dirty="0"/>
              <a:t>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seinasta</a:t>
            </a:r>
            <a:r>
              <a:rPr lang="en-US" dirty="0"/>
              <a:t> </a:t>
            </a:r>
            <a:r>
              <a:rPr lang="en-US" dirty="0" err="1"/>
              <a:t>hjólatúr</a:t>
            </a:r>
            <a:r>
              <a:rPr lang="en-US" dirty="0"/>
              <a:t> </a:t>
            </a:r>
            <a:r>
              <a:rPr lang="en-US" dirty="0" err="1"/>
              <a:t>voru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alveg</a:t>
            </a:r>
            <a:r>
              <a:rPr lang="en-US" dirty="0"/>
              <a:t> </a:t>
            </a:r>
            <a:r>
              <a:rPr lang="en-US" dirty="0" err="1"/>
              <a:t>farnar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hjóluðum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Stein am Rhein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smá</a:t>
            </a:r>
            <a:r>
              <a:rPr lang="en-US" dirty="0"/>
              <a:t> </a:t>
            </a:r>
            <a:r>
              <a:rPr lang="en-US" dirty="0" err="1"/>
              <a:t>bær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Schaffhausen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Rhein </a:t>
            </a:r>
            <a:r>
              <a:rPr lang="en-US" dirty="0" err="1"/>
              <a:t>fossinn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81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°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afmælisdaginn</a:t>
            </a:r>
            <a:r>
              <a:rPr lang="en-US" dirty="0"/>
              <a:t> </a:t>
            </a:r>
            <a:r>
              <a:rPr lang="en-US" dirty="0" err="1"/>
              <a:t>skipti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um </a:t>
            </a:r>
            <a:r>
              <a:rPr lang="en-US" dirty="0" err="1"/>
              <a:t>fjölskyldur</a:t>
            </a:r>
            <a:r>
              <a:rPr lang="en-US" dirty="0"/>
              <a:t>, </a:t>
            </a:r>
            <a:r>
              <a:rPr lang="en-US" dirty="0" err="1"/>
              <a:t>fór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Carsten </a:t>
            </a:r>
            <a:r>
              <a:rPr lang="en-US" dirty="0" err="1"/>
              <a:t>og</a:t>
            </a:r>
            <a:r>
              <a:rPr lang="en-US" dirty="0"/>
              <a:t> Ny </a:t>
            </a:r>
            <a:r>
              <a:rPr lang="en-US" dirty="0" err="1"/>
              <a:t>til</a:t>
            </a:r>
            <a:r>
              <a:rPr lang="en-US" dirty="0"/>
              <a:t> Matthias </a:t>
            </a:r>
            <a:r>
              <a:rPr lang="en-US" dirty="0" err="1"/>
              <a:t>og</a:t>
            </a:r>
            <a:r>
              <a:rPr lang="en-US" dirty="0"/>
              <a:t> Ellen. Matthias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Hótel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miðborg</a:t>
            </a:r>
            <a:r>
              <a:rPr lang="en-US" dirty="0"/>
              <a:t> Zurich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hittum</a:t>
            </a:r>
            <a:r>
              <a:rPr lang="en-US" dirty="0"/>
              <a:t> </a:t>
            </a:r>
            <a:r>
              <a:rPr lang="en-US" dirty="0" err="1"/>
              <a:t>hann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. </a:t>
            </a:r>
            <a:r>
              <a:rPr lang="en-US" dirty="0" err="1"/>
              <a:t>Þaðan</a:t>
            </a:r>
            <a:r>
              <a:rPr lang="en-US" dirty="0"/>
              <a:t> forum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Tägerwilen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áttu</a:t>
            </a:r>
            <a:r>
              <a:rPr lang="en-US" dirty="0"/>
              <a:t> </a:t>
            </a:r>
            <a:r>
              <a:rPr lang="en-US" dirty="0" err="1"/>
              <a:t>sumarhús</a:t>
            </a:r>
            <a:r>
              <a:rPr lang="en-US" dirty="0"/>
              <a:t>. </a:t>
            </a:r>
            <a:r>
              <a:rPr lang="en-US" dirty="0" err="1"/>
              <a:t>Mér</a:t>
            </a:r>
            <a:r>
              <a:rPr lang="en-US" dirty="0"/>
              <a:t> </a:t>
            </a:r>
            <a:r>
              <a:rPr lang="en-US" dirty="0" err="1"/>
              <a:t>leið</a:t>
            </a:r>
            <a:r>
              <a:rPr lang="en-US" dirty="0"/>
              <a:t> </a:t>
            </a:r>
            <a:r>
              <a:rPr lang="en-US" dirty="0" err="1"/>
              <a:t>rosa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leið</a:t>
            </a:r>
            <a:r>
              <a:rPr lang="en-US" dirty="0"/>
              <a:t> </a:t>
            </a:r>
            <a:r>
              <a:rPr lang="en-US" dirty="0" err="1"/>
              <a:t>aldrei</a:t>
            </a:r>
            <a:r>
              <a:rPr lang="en-US" dirty="0"/>
              <a:t> </a:t>
            </a:r>
            <a:r>
              <a:rPr lang="en-US" dirty="0" err="1"/>
              <a:t>eins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væri</a:t>
            </a:r>
            <a:r>
              <a:rPr lang="en-US" dirty="0"/>
              <a:t> </a:t>
            </a:r>
            <a:r>
              <a:rPr lang="en-US" dirty="0" err="1"/>
              <a:t>gestur</a:t>
            </a:r>
            <a:r>
              <a:rPr lang="en-US" dirty="0"/>
              <a:t>.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héldu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mig</a:t>
            </a:r>
            <a:r>
              <a:rPr lang="en-US" dirty="0"/>
              <a:t> </a:t>
            </a:r>
            <a:r>
              <a:rPr lang="en-US" dirty="0" err="1"/>
              <a:t>afmælisveislu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fékk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hitta</a:t>
            </a:r>
            <a:r>
              <a:rPr lang="en-US" dirty="0"/>
              <a:t> </a:t>
            </a:r>
            <a:r>
              <a:rPr lang="en-US" dirty="0" err="1"/>
              <a:t>fjölskyldur</a:t>
            </a:r>
            <a:r>
              <a:rPr lang="en-US" dirty="0"/>
              <a:t> </a:t>
            </a:r>
            <a:r>
              <a:rPr lang="en-US" dirty="0" err="1"/>
              <a:t>þeirra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fékk</a:t>
            </a:r>
            <a:r>
              <a:rPr lang="en-US" dirty="0"/>
              <a:t> </a:t>
            </a:r>
            <a:r>
              <a:rPr lang="en-US" dirty="0" err="1"/>
              <a:t>líka</a:t>
            </a:r>
            <a:r>
              <a:rPr lang="en-US" dirty="0"/>
              <a:t> </a:t>
            </a:r>
            <a:r>
              <a:rPr lang="en-US" dirty="0" err="1"/>
              <a:t>nokkrar</a:t>
            </a:r>
            <a:r>
              <a:rPr lang="en-US" dirty="0"/>
              <a:t> </a:t>
            </a:r>
            <a:r>
              <a:rPr lang="en-US" dirty="0" err="1"/>
              <a:t>afmælisgjafir</a:t>
            </a:r>
            <a:r>
              <a:rPr lang="en-US" dirty="0"/>
              <a:t>. </a:t>
            </a:r>
            <a:r>
              <a:rPr lang="en-US" dirty="0" err="1"/>
              <a:t>Þann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fór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líka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nokkrum</a:t>
            </a:r>
            <a:r>
              <a:rPr lang="en-US" dirty="0"/>
              <a:t> </a:t>
            </a:r>
            <a:r>
              <a:rPr lang="en-US" dirty="0" err="1"/>
              <a:t>frændum</a:t>
            </a:r>
            <a:r>
              <a:rPr lang="en-US" dirty="0"/>
              <a:t> </a:t>
            </a:r>
            <a:r>
              <a:rPr lang="en-US" dirty="0" err="1"/>
              <a:t>Ellenar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Matthiasar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jet ski,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fóru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jet ski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ég</a:t>
            </a:r>
            <a:r>
              <a:rPr lang="en-US" dirty="0"/>
              <a:t> </a:t>
            </a:r>
            <a:r>
              <a:rPr lang="en-US" dirty="0" err="1"/>
              <a:t>tanaði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0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F9098-259C-E94C-B838-63AC5E97859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2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ADE8-A6D6-224F-8AF5-616EB0BA7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4AFB0-3457-754B-BA27-6CFB378C4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B5CF4-F14E-1149-A29C-87B2CBF7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039C-C432-4C4D-8ADE-27F6ED22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A8D9-C34D-7A48-BC4A-AAF807FF7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1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895D-0ADE-274F-84D5-5A93156D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556E5-36BB-7B4D-9A2D-B621FAB49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ADCEA-C1AD-1749-BDF2-1A6D8FA0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6D27A-0D6A-604B-AFC1-E5CA81BCC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964D7-2CC9-BE4B-B2B4-C1D875EB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3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3C5BC-BF8B-0C48-B95C-5F66F17D95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D3F9B-7A15-DD47-988F-5D8E32458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E268-DB1F-DC41-9827-FCF897D2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D0200-4977-D745-8BCC-0A540C4E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E9CF4-FF21-0043-9006-34B5149B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3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0F4C9-22CF-2047-8227-CCEFAC0B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CB59D-9618-BB45-BBC6-79EE0B2E8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14315-8071-2E49-B131-B50B21E35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F4F4A-5079-CA45-BCEF-ABAB58B7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F9E68-70E7-B54C-8F8D-A16220D4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5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122D-F43E-864D-BAEE-2998F9AA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875A9-B308-2C4C-829B-5FFCFF1B1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208E9-8FC2-3040-953E-531985F87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B3CBD-3C67-2942-A2F4-9C0795D68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3FAD9-7CDF-AA45-84B9-244092D3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344A-0E03-6840-B1D3-88A7F794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F1BFB-72C1-B349-988B-AED252DED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2E1A0-0090-884A-BEFA-445D1F0DE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3C1A8-BB47-854F-94C0-858491EA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244FE-7F45-AD4F-97D4-AF805E58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5E6E9-7434-B14C-8C12-722858AF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7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D8F5-B0D2-2849-94A6-BFCA73BD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11567-FBCD-874E-A57F-C5DCB0936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3F7A9-3DE4-3946-B449-D5D23A0DC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8774E-4D73-174B-B3CA-ECF5A5C69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BCCC1-FAB3-7B4B-9FC9-BE9382B50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A1DBC-DA7E-E748-AB9F-D5EF0057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DF2944-A4C3-BB45-89CE-A470F832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3749D-6FBB-814A-8E56-02506FF6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7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FCD3-ABCD-D044-9E83-61B0CEBC3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6E8A29-6BE6-3D43-8585-742B8F5E5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51400-3AA1-E741-8DBD-B7A98558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559EC-42E0-AC49-8D17-F2A5744F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0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86C2E-BEB1-3747-BCDC-5384B734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066B9-F1B7-C440-9AFF-2DE3C8A3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4351-796E-5648-9213-8C2CEC1C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9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4D24-35CA-B941-B70A-43699FEE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78E44-9036-7644-BF62-F14ED7227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2007E-5F14-0340-91DC-BD0372512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4FC35-42DA-894A-919C-49B9F3D7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CF6EF-08E9-8E42-9784-51880857F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A9EDB-BBCD-CA4B-8D0D-219CA915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0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8F64-400A-3147-BB28-AD1B412E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9367C-AFBE-614D-A42E-3A4E84609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3D1C4-1851-C54B-A625-DDDFAF99F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EF49B-8473-FD42-95DC-AB91AC7F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2A7CC-3167-F24B-8A84-336CFE6F8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E64E8-A470-CC4B-85BB-92221A01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8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631346-51F9-E64B-8F25-142714EB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D26D5-0EA3-8D4E-853C-11FB395AA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2DA79-2136-CE49-B71B-853FCCD68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49568-F222-3749-B1D8-C24028F12992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92C06-127C-CD47-BADB-2144E6FFE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EC95C-E373-E04D-A0EB-714A4600C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DB9D0-93D7-1649-AC0B-1415B52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3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mp4"/><Relationship Id="rId7" Type="http://schemas.openxmlformats.org/officeDocument/2006/relationships/image" Target="../media/image44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1.mp4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B4600-13E3-1B44-AA94-ED77B137A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38" b="380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E9287-C49A-1644-A23A-593969D78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Die </a:t>
            </a:r>
            <a:r>
              <a:rPr lang="en-US" sz="4000" dirty="0" err="1">
                <a:solidFill>
                  <a:schemeClr val="bg1"/>
                </a:solidFill>
              </a:rPr>
              <a:t>Schweiz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6EE61-612A-6E4C-9A27-0E08B5101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Sæbjörg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Jóhannesdóttir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Glæra 1">
            <a:hlinkClick r:id="" action="ppaction://media"/>
            <a:extLst>
              <a:ext uri="{FF2B5EF4-FFF2-40B4-BE49-F238E27FC236}">
                <a16:creationId xmlns:a16="http://schemas.microsoft.com/office/drawing/2014/main" id="{A9324B71-87AF-1247-9196-8E983635C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440" y="59259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29CC-EA2C-CA43-9CC3-792CF3807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222" y="4913005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Romanshorn</a:t>
            </a:r>
            <a:r>
              <a:rPr lang="en-US" dirty="0"/>
              <a:t> an </a:t>
            </a:r>
            <a:r>
              <a:rPr lang="en-US" dirty="0" err="1"/>
              <a:t>Immenstaad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3E69A7-DA46-9C4E-B10F-B88F8D231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84372" y="282003"/>
            <a:ext cx="4719301" cy="353947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9ED569-D7AD-6347-8002-03E6E47BC4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34" r="57727" b="19117"/>
          <a:stretch/>
        </p:blipFill>
        <p:spPr>
          <a:xfrm>
            <a:off x="269201" y="282003"/>
            <a:ext cx="3615171" cy="4967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4CD8C-9E75-184C-BCEC-EDBA0557E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0449" y="282003"/>
            <a:ext cx="3725666" cy="496755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08EF86-D2E7-6941-906E-2C6B381F1B47}"/>
              </a:ext>
            </a:extLst>
          </p:cNvPr>
          <p:cNvCxnSpPr/>
          <p:nvPr/>
        </p:nvCxnSpPr>
        <p:spPr>
          <a:xfrm>
            <a:off x="2202873" y="6123710"/>
            <a:ext cx="835429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0">
            <a:hlinkClick r:id="" action="ppaction://media"/>
            <a:extLst>
              <a:ext uri="{FF2B5EF4-FFF2-40B4-BE49-F238E27FC236}">
                <a16:creationId xmlns:a16="http://schemas.microsoft.com/office/drawing/2014/main" id="{879874DA-7C80-7B41-B4F4-45566DB13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42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ACF1-AD36-D344-9B4F-3511A04C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473" y="470548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Zürich an Luzern an Basel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A2B061-37EF-B348-8820-ED0CD452E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33946" y="305234"/>
            <a:ext cx="3263503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5F10C0-BD28-CD48-8C81-4DCBE03A4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271" y="305234"/>
            <a:ext cx="5792457" cy="435133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2BA0D3-B1DF-8246-88BD-24F864B42419}"/>
              </a:ext>
            </a:extLst>
          </p:cNvPr>
          <p:cNvCxnSpPr/>
          <p:nvPr/>
        </p:nvCxnSpPr>
        <p:spPr>
          <a:xfrm>
            <a:off x="1667162" y="6031043"/>
            <a:ext cx="920634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1">
            <a:hlinkClick r:id="" action="ppaction://media"/>
            <a:extLst>
              <a:ext uri="{FF2B5EF4-FFF2-40B4-BE49-F238E27FC236}">
                <a16:creationId xmlns:a16="http://schemas.microsoft.com/office/drawing/2014/main" id="{79A61A08-2853-0644-95DE-84A2D4972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848" y="60310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E340-257F-A148-A47F-82609FD7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5524"/>
            <a:ext cx="6391222" cy="34899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 err="1">
                <a:solidFill>
                  <a:srgbClr val="2C2C2C"/>
                </a:solidFill>
              </a:rPr>
              <a:t>Pógram</a:t>
            </a:r>
            <a:r>
              <a:rPr lang="en-US" sz="3600" dirty="0">
                <a:solidFill>
                  <a:srgbClr val="2C2C2C"/>
                </a:solidFill>
              </a:rPr>
              <a:t> 3. </a:t>
            </a:r>
            <a:r>
              <a:rPr lang="en-US" sz="3600" dirty="0" err="1">
                <a:solidFill>
                  <a:srgbClr val="2C2C2C"/>
                </a:solidFill>
              </a:rPr>
              <a:t>og</a:t>
            </a:r>
            <a:r>
              <a:rPr lang="en-US" sz="3600" dirty="0">
                <a:solidFill>
                  <a:srgbClr val="2C2C2C"/>
                </a:solidFill>
              </a:rPr>
              <a:t> 4. </a:t>
            </a:r>
            <a:r>
              <a:rPr lang="en-US" sz="3600" dirty="0" err="1">
                <a:solidFill>
                  <a:srgbClr val="2C2C2C"/>
                </a:solidFill>
              </a:rPr>
              <a:t>vika</a:t>
            </a:r>
            <a:br>
              <a:rPr lang="en-US" sz="3600" dirty="0">
                <a:solidFill>
                  <a:srgbClr val="2C2C2C"/>
                </a:solidFill>
              </a:rPr>
            </a:br>
            <a:br>
              <a:rPr lang="en-US" sz="3600" dirty="0">
                <a:solidFill>
                  <a:srgbClr val="2C2C2C"/>
                </a:solidFill>
              </a:rPr>
            </a:br>
            <a:r>
              <a:rPr lang="en-US" sz="3600" dirty="0">
                <a:solidFill>
                  <a:srgbClr val="2C2C2C"/>
                </a:solidFill>
              </a:rPr>
              <a:t>Instagram:</a:t>
            </a:r>
            <a:br>
              <a:rPr lang="en-US" sz="3600" dirty="0">
                <a:solidFill>
                  <a:srgbClr val="2C2C2C"/>
                </a:solidFill>
              </a:rPr>
            </a:br>
            <a:r>
              <a:rPr lang="en-US" sz="3200" dirty="0" err="1"/>
              <a:t>lionsclub_basel_kunsthalle</a:t>
            </a:r>
            <a:br>
              <a:rPr lang="en-US" dirty="0"/>
            </a:br>
            <a:endParaRPr lang="en-US" sz="3600" dirty="0">
              <a:solidFill>
                <a:srgbClr val="2C2C2C"/>
              </a:solidFill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EEF1157-2557-0843-9259-82970BB04A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33" b="2585"/>
          <a:stretch/>
        </p:blipFill>
        <p:spPr>
          <a:xfrm>
            <a:off x="5028778" y="866338"/>
            <a:ext cx="7163222" cy="4808332"/>
          </a:xfrm>
          <a:prstGeom prst="rect">
            <a:avLst/>
          </a:prstGeom>
          <a:effectLst/>
        </p:spPr>
      </p:pic>
      <p:pic>
        <p:nvPicPr>
          <p:cNvPr id="3" name="Glæra 12">
            <a:hlinkClick r:id="" action="ppaction://media"/>
            <a:extLst>
              <a:ext uri="{FF2B5EF4-FFF2-40B4-BE49-F238E27FC236}">
                <a16:creationId xmlns:a16="http://schemas.microsoft.com/office/drawing/2014/main" id="{5D3427F7-3FA9-3642-BF18-5C697BE97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723" y="58363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1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6E66-FF50-774F-B834-1E38604B2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3" y="4877858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Erster</a:t>
            </a:r>
            <a:r>
              <a:rPr lang="en-US" dirty="0"/>
              <a:t> Tag </a:t>
            </a:r>
            <a:r>
              <a:rPr lang="en-US" dirty="0" err="1"/>
              <a:t>im</a:t>
            </a:r>
            <a:r>
              <a:rPr lang="en-US" dirty="0"/>
              <a:t> Basel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F2322D-5988-6B40-A986-D3B5B322E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4673" y="633797"/>
            <a:ext cx="4420745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A0F147-E89C-E241-948E-52B2786963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814" r="146"/>
          <a:stretch/>
        </p:blipFill>
        <p:spPr>
          <a:xfrm>
            <a:off x="5627887" y="633797"/>
            <a:ext cx="6127070" cy="435133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B49C3D-C4B7-AF4C-9897-7602F7C71ADD}"/>
              </a:ext>
            </a:extLst>
          </p:cNvPr>
          <p:cNvCxnSpPr/>
          <p:nvPr/>
        </p:nvCxnSpPr>
        <p:spPr>
          <a:xfrm>
            <a:off x="1939637" y="6203421"/>
            <a:ext cx="850669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3">
            <a:hlinkClick r:id="" action="ppaction://media"/>
            <a:extLst>
              <a:ext uri="{FF2B5EF4-FFF2-40B4-BE49-F238E27FC236}">
                <a16:creationId xmlns:a16="http://schemas.microsoft.com/office/drawing/2014/main" id="{25B24863-ED9A-C440-BABA-A11AA33F5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273" y="5947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38A9B-6A9D-0E4E-9FED-41E71C82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Liestal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5EE0D2-E65F-844E-A23F-D3330B375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62" r="214" b="-5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41D853-3306-FE42-9946-A621CB03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68" r="3" b="3"/>
          <a:stretch/>
        </p:blipFill>
        <p:spPr>
          <a:xfrm>
            <a:off x="8196646" y="320511"/>
            <a:ext cx="3794760" cy="3930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0D42BA-857C-5641-AC4A-D98BE0D7AA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8" r="3844" b="-1"/>
          <a:stretch/>
        </p:blipFill>
        <p:spPr>
          <a:xfrm>
            <a:off x="4259137" y="320511"/>
            <a:ext cx="3794760" cy="393097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18CAED-1AD2-4B45-83FA-8EA5DD537197}"/>
              </a:ext>
            </a:extLst>
          </p:cNvPr>
          <p:cNvCxnSpPr/>
          <p:nvPr/>
        </p:nvCxnSpPr>
        <p:spPr>
          <a:xfrm>
            <a:off x="2147455" y="5929746"/>
            <a:ext cx="816032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4">
            <a:hlinkClick r:id="" action="ppaction://media"/>
            <a:extLst>
              <a:ext uri="{FF2B5EF4-FFF2-40B4-BE49-F238E27FC236}">
                <a16:creationId xmlns:a16="http://schemas.microsoft.com/office/drawing/2014/main" id="{89202884-59A2-2948-80F5-DDAC2095E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628" y="59297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66D0-B599-874E-8A8C-C1A2D0C0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64" y="4590761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Skoðunarferð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Basel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1A83C-8800-644C-BD8C-E1C1F11E5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72489" y="337417"/>
            <a:ext cx="4310609" cy="4253344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7C2DC9-53B1-994A-907C-BF10F9DAB708}"/>
              </a:ext>
            </a:extLst>
          </p:cNvPr>
          <p:cNvCxnSpPr>
            <a:cxnSpLocks/>
          </p:cNvCxnSpPr>
          <p:nvPr/>
        </p:nvCxnSpPr>
        <p:spPr>
          <a:xfrm>
            <a:off x="2431473" y="5750071"/>
            <a:ext cx="677487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5">
            <a:hlinkClick r:id="" action="ppaction://media"/>
            <a:extLst>
              <a:ext uri="{FF2B5EF4-FFF2-40B4-BE49-F238E27FC236}">
                <a16:creationId xmlns:a16="http://schemas.microsoft.com/office/drawing/2014/main" id="{2DDFF373-E857-4D49-BE4F-E99118C04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964" y="57500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8D92-3736-034B-9419-2BA7101A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6818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Passwang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4B0FFB-25EB-4543-A787-1896428D0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46294" y="537153"/>
            <a:ext cx="4299412" cy="4351338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8A854A-AA91-6143-89FE-00803EF7D798}"/>
              </a:ext>
            </a:extLst>
          </p:cNvPr>
          <p:cNvCxnSpPr/>
          <p:nvPr/>
        </p:nvCxnSpPr>
        <p:spPr>
          <a:xfrm>
            <a:off x="1870364" y="5978527"/>
            <a:ext cx="845127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6">
            <a:hlinkClick r:id="" action="ppaction://media"/>
            <a:extLst>
              <a:ext uri="{FF2B5EF4-FFF2-40B4-BE49-F238E27FC236}">
                <a16:creationId xmlns:a16="http://schemas.microsoft.com/office/drawing/2014/main" id="{0D1994D2-93AE-E249-90DE-54C99BD3D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00" y="5839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0036-6136-1E46-B2A8-7110FD8D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25" y="44594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Wenger und Pantheon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83187F-D600-6B43-A328-E6B1D7BE2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908001" y="786468"/>
            <a:ext cx="3389387" cy="33852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93514E-C02B-FA40-9DF5-66640034F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231" y="786468"/>
            <a:ext cx="3385294" cy="3385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FEBE8-B892-F348-AF75-C54926FEB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86469"/>
            <a:ext cx="3418321" cy="3385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5548B-40B0-9645-BC4B-6E0C04620F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3021" y="786468"/>
            <a:ext cx="3377137" cy="33852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A9F597-D1FA-1D44-80CB-73BCD26B0AE8}"/>
              </a:ext>
            </a:extLst>
          </p:cNvPr>
          <p:cNvCxnSpPr/>
          <p:nvPr/>
        </p:nvCxnSpPr>
        <p:spPr>
          <a:xfrm>
            <a:off x="1343891" y="5798885"/>
            <a:ext cx="98228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7">
            <a:hlinkClick r:id="" action="ppaction://media"/>
            <a:extLst>
              <a:ext uri="{FF2B5EF4-FFF2-40B4-BE49-F238E27FC236}">
                <a16:creationId xmlns:a16="http://schemas.microsoft.com/office/drawing/2014/main" id="{0A0BD340-7771-2D4E-88AB-F11106B00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925" y="57988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AA5D-34A8-2543-B0B1-9169476F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4741329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Teiknimyndasafnið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42FE4D-5A8C-9C45-8A97-972E1ED05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84672" y="227964"/>
            <a:ext cx="4277477" cy="48029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6733E-844B-D84C-8563-779488391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882" y="227963"/>
            <a:ext cx="4315318" cy="48029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12B50A-4C64-A640-8CD3-59E10B8D03F3}"/>
              </a:ext>
            </a:extLst>
          </p:cNvPr>
          <p:cNvCxnSpPr/>
          <p:nvPr/>
        </p:nvCxnSpPr>
        <p:spPr>
          <a:xfrm>
            <a:off x="2353381" y="6066892"/>
            <a:ext cx="797052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8">
            <a:hlinkClick r:id="" action="ppaction://media"/>
            <a:extLst>
              <a:ext uri="{FF2B5EF4-FFF2-40B4-BE49-F238E27FC236}">
                <a16:creationId xmlns:a16="http://schemas.microsoft.com/office/drawing/2014/main" id="{C7F32773-1B7D-5841-9E70-B39D5ABD6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040" y="58105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4670D-E93E-C446-A2EC-198C6690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79" y="4784884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Fjölskyldudagur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6661D2-7BBA-8947-98EC-44402E894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05510" y="433546"/>
            <a:ext cx="3946739" cy="4351338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537EEE-8A11-7B4A-B783-CAF00DCDD53B}"/>
              </a:ext>
            </a:extLst>
          </p:cNvPr>
          <p:cNvCxnSpPr/>
          <p:nvPr/>
        </p:nvCxnSpPr>
        <p:spPr>
          <a:xfrm>
            <a:off x="2423160" y="6109654"/>
            <a:ext cx="743712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19">
            <a:hlinkClick r:id="" action="ppaction://media"/>
            <a:extLst>
              <a:ext uri="{FF2B5EF4-FFF2-40B4-BE49-F238E27FC236}">
                <a16:creationId xmlns:a16="http://schemas.microsoft.com/office/drawing/2014/main" id="{7DD7003F-E2DF-DE4E-A364-EF44411F8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279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5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AF1F-C319-D845-9A0A-56687129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2C2C2C"/>
                </a:solidFill>
              </a:rPr>
              <a:t>Prógram</a:t>
            </a:r>
            <a:r>
              <a:rPr lang="en-US" sz="3600" dirty="0">
                <a:solidFill>
                  <a:srgbClr val="2C2C2C"/>
                </a:solidFill>
              </a:rPr>
              <a:t> 1. </a:t>
            </a:r>
            <a:r>
              <a:rPr lang="en-US" sz="3600" dirty="0" err="1">
                <a:solidFill>
                  <a:srgbClr val="2C2C2C"/>
                </a:solidFill>
              </a:rPr>
              <a:t>og</a:t>
            </a:r>
            <a:r>
              <a:rPr lang="en-US" sz="3600" dirty="0">
                <a:solidFill>
                  <a:srgbClr val="2C2C2C"/>
                </a:solidFill>
              </a:rPr>
              <a:t> 2. </a:t>
            </a:r>
            <a:r>
              <a:rPr lang="en-US" sz="3600" dirty="0" err="1">
                <a:solidFill>
                  <a:srgbClr val="2C2C2C"/>
                </a:solidFill>
              </a:rPr>
              <a:t>viku</a:t>
            </a:r>
            <a:endParaRPr lang="en-US" sz="3600" dirty="0">
              <a:solidFill>
                <a:srgbClr val="2C2C2C"/>
              </a:solidFill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C0267B4-4FBB-004B-ADF5-8A1208320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40" b="15839"/>
          <a:stretch/>
        </p:blipFill>
        <p:spPr>
          <a:xfrm>
            <a:off x="4062964" y="830794"/>
            <a:ext cx="7163222" cy="4876371"/>
          </a:xfrm>
          <a:prstGeom prst="rect">
            <a:avLst/>
          </a:prstGeom>
          <a:effectLst/>
        </p:spPr>
      </p:pic>
      <p:pic>
        <p:nvPicPr>
          <p:cNvPr id="3" name="Glæra 2">
            <a:hlinkClick r:id="" action="ppaction://media"/>
            <a:extLst>
              <a:ext uri="{FF2B5EF4-FFF2-40B4-BE49-F238E27FC236}">
                <a16:creationId xmlns:a16="http://schemas.microsoft.com/office/drawing/2014/main" id="{17923CE7-2137-2D4F-B053-F0ABF7869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38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7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CD98-F895-614C-B1B6-8F009C77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46475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Mount Pilatus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3C054-8E39-0446-9677-8A1E2AEB7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163" y="296227"/>
            <a:ext cx="5691798" cy="43513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4FBA48-F5BE-B841-80EE-564EBEB9C2BE}"/>
              </a:ext>
            </a:extLst>
          </p:cNvPr>
          <p:cNvCxnSpPr/>
          <p:nvPr/>
        </p:nvCxnSpPr>
        <p:spPr>
          <a:xfrm>
            <a:off x="2499360" y="5973128"/>
            <a:ext cx="70713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20">
            <a:hlinkClick r:id="" action="ppaction://media"/>
            <a:extLst>
              <a:ext uri="{FF2B5EF4-FFF2-40B4-BE49-F238E27FC236}">
                <a16:creationId xmlns:a16="http://schemas.microsoft.com/office/drawing/2014/main" id="{F4D72C22-66FE-9E40-9B40-E54FD19B3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297" y="5973128"/>
            <a:ext cx="812800" cy="812800"/>
          </a:xfrm>
          <a:prstGeom prst="rect">
            <a:avLst/>
          </a:prstGeom>
        </p:spPr>
      </p:pic>
      <p:pic>
        <p:nvPicPr>
          <p:cNvPr id="4" name="video-1611505398.mp4">
            <a:hlinkClick r:id="" action="ppaction://media"/>
            <a:extLst>
              <a:ext uri="{FF2B5EF4-FFF2-40B4-BE49-F238E27FC236}">
                <a16:creationId xmlns:a16="http://schemas.microsoft.com/office/drawing/2014/main" id="{8BDB6C84-75CA-114C-B039-B536CAF70A98}"/>
              </a:ext>
            </a:extLst>
          </p:cNvPr>
          <p:cNvPicPr>
            <a:picLocks noGrp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2165" y="296227"/>
            <a:ext cx="2417763" cy="4351338"/>
          </a:xfrm>
        </p:spPr>
      </p:pic>
    </p:spTree>
    <p:extLst>
      <p:ext uri="{BB962C8B-B14F-4D97-AF65-F5344CB8AC3E}">
        <p14:creationId xmlns:p14="http://schemas.microsoft.com/office/powerpoint/2010/main" val="94059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61FBF-669A-FA45-8191-80A7F822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24" y="4352615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Reinach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súkkulaðiverksmiðja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64FFFE-4E26-6E48-97C7-7E44FCAC6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881544"/>
            <a:ext cx="2947255" cy="29436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8971C-485E-3D4F-A0E2-2737475686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709"/>
          <a:stretch/>
        </p:blipFill>
        <p:spPr>
          <a:xfrm>
            <a:off x="9442482" y="894412"/>
            <a:ext cx="2749518" cy="29436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81467D-DAEC-0F48-BCAF-1832F88C202F}"/>
              </a:ext>
            </a:extLst>
          </p:cNvPr>
          <p:cNvCxnSpPr/>
          <p:nvPr/>
        </p:nvCxnSpPr>
        <p:spPr>
          <a:xfrm>
            <a:off x="1145144" y="5842165"/>
            <a:ext cx="98145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7676-14BC-9241-B39A-29C527B40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929" y="873047"/>
            <a:ext cx="2736435" cy="2952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39883-2661-6B4F-AE52-0C8D14938B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505" r="7179" b="16264"/>
          <a:stretch/>
        </p:blipFill>
        <p:spPr>
          <a:xfrm>
            <a:off x="3283760" y="881544"/>
            <a:ext cx="2768664" cy="2952193"/>
          </a:xfrm>
          <a:prstGeom prst="rect">
            <a:avLst/>
          </a:prstGeom>
        </p:spPr>
      </p:pic>
      <p:pic>
        <p:nvPicPr>
          <p:cNvPr id="3" name="Glæra 21">
            <a:hlinkClick r:id="" action="ppaction://media"/>
            <a:extLst>
              <a:ext uri="{FF2B5EF4-FFF2-40B4-BE49-F238E27FC236}">
                <a16:creationId xmlns:a16="http://schemas.microsoft.com/office/drawing/2014/main" id="{67EBA5A9-6517-874E-940C-A4A2B14D4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344" y="58421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0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4998B-2550-7341-91E6-A6F43086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7565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Þjóðhátíðardagur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1A4B41-8765-254C-A9EE-5236A9B5D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1027906"/>
            <a:ext cx="4318212" cy="32386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6D491D-1E22-AE43-BC1C-AD5E77FCF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212" y="1027903"/>
            <a:ext cx="3270256" cy="3238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FC42F8-0FB1-AB47-A390-78C8D0E88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8468" y="1027903"/>
            <a:ext cx="2482272" cy="3238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042811-2A2B-E34D-B440-3619CDCBBF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530" t="19092" r="530" b="-19092"/>
          <a:stretch/>
        </p:blipFill>
        <p:spPr>
          <a:xfrm>
            <a:off x="9936480" y="1027903"/>
            <a:ext cx="2255520" cy="40098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BDA00E-3A00-B342-A77D-2B43EBE932C3}"/>
              </a:ext>
            </a:extLst>
          </p:cNvPr>
          <p:cNvCxnSpPr/>
          <p:nvPr/>
        </p:nvCxnSpPr>
        <p:spPr>
          <a:xfrm>
            <a:off x="1737360" y="5973128"/>
            <a:ext cx="9220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22">
            <a:hlinkClick r:id="" action="ppaction://media"/>
            <a:extLst>
              <a:ext uri="{FF2B5EF4-FFF2-40B4-BE49-F238E27FC236}">
                <a16:creationId xmlns:a16="http://schemas.microsoft.com/office/drawing/2014/main" id="{19DE9418-C9EB-3D43-A146-6BA1D43E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5716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35D3-5D49-6343-AC58-1F2AD91D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35" y="46925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Farmers Olympics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5ADD99-9D9D-7140-9CDE-D8E9CE4B4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5710" y="257749"/>
            <a:ext cx="2971800" cy="29825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6255E-B06D-4345-8DED-F3B4825AD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535" y="257749"/>
            <a:ext cx="3048000" cy="3000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C8DEE-8442-9548-90FC-A32390619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561" y="240172"/>
            <a:ext cx="2964666" cy="2982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12A4E1-BF16-724F-A9AD-5A9E1180B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6653" y="2355151"/>
            <a:ext cx="2452067" cy="24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2FF9D1-24FB-F545-86F6-71B389B20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9663" y="2296573"/>
            <a:ext cx="2566156" cy="251656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5641BC-6B67-9F47-8311-C9581B14022F}"/>
              </a:ext>
            </a:extLst>
          </p:cNvPr>
          <p:cNvCxnSpPr/>
          <p:nvPr/>
        </p:nvCxnSpPr>
        <p:spPr>
          <a:xfrm>
            <a:off x="2087881" y="6018077"/>
            <a:ext cx="8229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23">
            <a:hlinkClick r:id="" action="ppaction://media"/>
            <a:extLst>
              <a:ext uri="{FF2B5EF4-FFF2-40B4-BE49-F238E27FC236}">
                <a16:creationId xmlns:a16="http://schemas.microsoft.com/office/drawing/2014/main" id="{100593A3-2483-1D4F-983A-1C0421C39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710" y="57616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2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440EF-E63D-6D40-893C-2CDD989F9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76" y="4388485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Síðasti</a:t>
            </a:r>
            <a:r>
              <a:rPr lang="en-US" dirty="0"/>
              <a:t> </a:t>
            </a:r>
            <a:r>
              <a:rPr lang="en-US" dirty="0" err="1"/>
              <a:t>dagurinn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A91C7-7D4E-044B-8BEC-9DD53CC34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2857" y="380048"/>
            <a:ext cx="3455703" cy="36341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B2FC6-9336-8142-B1B7-96443860F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896" y="380048"/>
            <a:ext cx="3669560" cy="3634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DEBC3-636F-CB4E-A0A0-CDDCE0948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3945" y="380048"/>
            <a:ext cx="3719455" cy="363410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2C8F33-E702-E946-8162-4D6C62D6083D}"/>
              </a:ext>
            </a:extLst>
          </p:cNvPr>
          <p:cNvCxnSpPr/>
          <p:nvPr/>
        </p:nvCxnSpPr>
        <p:spPr>
          <a:xfrm>
            <a:off x="1829056" y="5714048"/>
            <a:ext cx="839724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24">
            <a:hlinkClick r:id="" action="ppaction://media"/>
            <a:extLst>
              <a:ext uri="{FF2B5EF4-FFF2-40B4-BE49-F238E27FC236}">
                <a16:creationId xmlns:a16="http://schemas.microsoft.com/office/drawing/2014/main" id="{72EF44A5-8BC4-1B47-9020-3C801EDE5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476" y="57140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7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E982675-EC78-44B0-B37E-4D1E717FD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24" y="2294815"/>
            <a:ext cx="4217599" cy="327232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latin typeface="+mj-lt"/>
              </a:rPr>
              <a:t>Takk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fyrir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mig</a:t>
            </a:r>
            <a:endParaRPr lang="en-US" sz="4400" dirty="0">
              <a:latin typeface="+mj-lt"/>
            </a:endParaRP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1B84C568-040B-C249-B347-29A8C085CE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68" r="-4" b="6323"/>
          <a:stretch/>
        </p:blipFill>
        <p:spPr>
          <a:xfrm rot="16200000">
            <a:off x="4783936" y="-182880"/>
            <a:ext cx="3383280" cy="3749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88577-2E33-FE4D-9775-DA26C14D1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76" r="2" b="27142"/>
          <a:stretch/>
        </p:blipFill>
        <p:spPr>
          <a:xfrm>
            <a:off x="8442960" y="10"/>
            <a:ext cx="3749040" cy="3383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94947C-1ECC-ED4F-9312-0EC9596C88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67" r="1231" b="-1"/>
          <a:stretch/>
        </p:blipFill>
        <p:spPr>
          <a:xfrm>
            <a:off x="4601056" y="3474722"/>
            <a:ext cx="3749040" cy="3383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E7FCC-03DC-7D4E-A6AB-2D74EB0435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895" b="4"/>
          <a:stretch/>
        </p:blipFill>
        <p:spPr>
          <a:xfrm>
            <a:off x="8442960" y="3474719"/>
            <a:ext cx="3749040" cy="3383280"/>
          </a:xfrm>
          <a:prstGeom prst="rect">
            <a:avLst/>
          </a:prstGeom>
        </p:spPr>
      </p:pic>
      <p:pic>
        <p:nvPicPr>
          <p:cNvPr id="2" name="Glæra 25">
            <a:hlinkClick r:id="" action="ppaction://media"/>
            <a:extLst>
              <a:ext uri="{FF2B5EF4-FFF2-40B4-BE49-F238E27FC236}">
                <a16:creationId xmlns:a16="http://schemas.microsoft.com/office/drawing/2014/main" id="{A47CF663-16A6-3A48-83C8-6D88E23DB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572" y="58263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437EB6-49F9-B141-BC8F-A1054DA56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2018" r="33740" b="-1"/>
          <a:stretch/>
        </p:blipFill>
        <p:spPr>
          <a:xfrm>
            <a:off x="2458413" y="643467"/>
            <a:ext cx="3342436" cy="346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61C22-7073-0344-9E4E-D54C62DD38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483" b="11740"/>
          <a:stretch/>
        </p:blipFill>
        <p:spPr>
          <a:xfrm>
            <a:off x="6273414" y="643467"/>
            <a:ext cx="3342437" cy="3466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994ACB-4557-7A4D-A4E2-DBDB3C3B37BA}"/>
              </a:ext>
            </a:extLst>
          </p:cNvPr>
          <p:cNvSpPr txBox="1"/>
          <p:nvPr/>
        </p:nvSpPr>
        <p:spPr>
          <a:xfrm>
            <a:off x="2899831" y="4779818"/>
            <a:ext cx="6331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Zürich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ACD4D9-B973-F748-BDC7-B440CFF238F3}"/>
              </a:ext>
            </a:extLst>
          </p:cNvPr>
          <p:cNvCxnSpPr/>
          <p:nvPr/>
        </p:nvCxnSpPr>
        <p:spPr>
          <a:xfrm>
            <a:off x="1909231" y="5777346"/>
            <a:ext cx="83127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Glæra 3">
            <a:hlinkClick r:id="" action="ppaction://media"/>
            <a:extLst>
              <a:ext uri="{FF2B5EF4-FFF2-40B4-BE49-F238E27FC236}">
                <a16:creationId xmlns:a16="http://schemas.microsoft.com/office/drawing/2014/main" id="{15393831-9E71-FD46-9E21-4F0CA9946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301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68ED8-A5DC-6A42-B156-29FE148D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36" y="456519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Milano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EB2175-BE29-E440-A2C8-24D3D1DFA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56585" y="213861"/>
            <a:ext cx="3263503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0D185-03CF-4A43-BD9C-C3DA836D3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179" y="1040896"/>
            <a:ext cx="3602181" cy="2701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D713D-1958-3546-ABAA-1AC69C3C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62" y="1036530"/>
            <a:ext cx="3612380" cy="27060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B9B77-7516-DC46-BEA7-D0C687DC6C8A}"/>
              </a:ext>
            </a:extLst>
          </p:cNvPr>
          <p:cNvCxnSpPr/>
          <p:nvPr/>
        </p:nvCxnSpPr>
        <p:spPr>
          <a:xfrm>
            <a:off x="2341418" y="5890762"/>
            <a:ext cx="732905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4">
            <a:hlinkClick r:id="" action="ppaction://media"/>
            <a:extLst>
              <a:ext uri="{FF2B5EF4-FFF2-40B4-BE49-F238E27FC236}">
                <a16:creationId xmlns:a16="http://schemas.microsoft.com/office/drawing/2014/main" id="{A3FA3BE9-71F0-C64D-A12E-7487645F1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462" y="58907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11B1-D8E6-4642-A633-11489F88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09" y="443713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Domodossola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D3BDA4-89E9-DA4D-A613-D2C23764A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" t="5965" r="661" b="28126"/>
          <a:stretch/>
        </p:blipFill>
        <p:spPr>
          <a:xfrm>
            <a:off x="7777018" y="1042770"/>
            <a:ext cx="3241964" cy="286789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80D0C-493E-0848-AC47-70AFBA3898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56" r="19539" b="1"/>
          <a:stretch/>
        </p:blipFill>
        <p:spPr>
          <a:xfrm>
            <a:off x="1092200" y="1042770"/>
            <a:ext cx="5943594" cy="28678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A84E8A-F9BC-E744-903C-99BF66C8CDC4}"/>
              </a:ext>
            </a:extLst>
          </p:cNvPr>
          <p:cNvCxnSpPr/>
          <p:nvPr/>
        </p:nvCxnSpPr>
        <p:spPr>
          <a:xfrm>
            <a:off x="1778000" y="5762697"/>
            <a:ext cx="834043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5">
            <a:hlinkClick r:id="" action="ppaction://media"/>
            <a:extLst>
              <a:ext uri="{FF2B5EF4-FFF2-40B4-BE49-F238E27FC236}">
                <a16:creationId xmlns:a16="http://schemas.microsoft.com/office/drawing/2014/main" id="{6F8A172C-77C1-1640-9970-948E9E945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0" y="57626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9F405-A839-1249-8928-AC8FC576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33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Bern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65C6FA-28E2-3440-A978-7EAFFAC00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73665" y="517525"/>
            <a:ext cx="2233718" cy="397585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66EDE6-8272-6949-B29D-9E22C3C6B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689" y="517525"/>
            <a:ext cx="2981893" cy="3975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15D15B-91BC-594A-9543-719FAA160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466" y="517525"/>
            <a:ext cx="2981893" cy="397585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CF5D86-C609-8947-8D84-EA7E80FED851}"/>
              </a:ext>
            </a:extLst>
          </p:cNvPr>
          <p:cNvCxnSpPr/>
          <p:nvPr/>
        </p:nvCxnSpPr>
        <p:spPr>
          <a:xfrm>
            <a:off x="1821873" y="5818945"/>
            <a:ext cx="854825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6">
            <a:hlinkClick r:id="" action="ppaction://media"/>
            <a:extLst>
              <a:ext uri="{FF2B5EF4-FFF2-40B4-BE49-F238E27FC236}">
                <a16:creationId xmlns:a16="http://schemas.microsoft.com/office/drawing/2014/main" id="{2570389F-10FF-314B-8925-7F21DF6D1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154" y="58189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46CD-620D-D744-9629-D9EAA56B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48656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Stein am Rhein an Schaffhausen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CEACA7-AAC7-0E4D-9DDF-18A11C553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03058" y="239424"/>
            <a:ext cx="3475938" cy="462618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ACDBA0-E338-C440-B602-D856B2856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844" y="2590004"/>
            <a:ext cx="3034145" cy="2275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9D2CD-CC51-1F46-A1A2-8AFA2129D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036" y="239425"/>
            <a:ext cx="3469641" cy="4626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B0B6FA-F914-F345-99D6-3099A23930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1218" y="239424"/>
            <a:ext cx="3034145" cy="22756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C70D1B-459E-2443-B805-68108360921B}"/>
              </a:ext>
            </a:extLst>
          </p:cNvPr>
          <p:cNvCxnSpPr/>
          <p:nvPr/>
        </p:nvCxnSpPr>
        <p:spPr>
          <a:xfrm>
            <a:off x="1440873" y="5957455"/>
            <a:ext cx="92548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Glæra 7">
            <a:hlinkClick r:id="" action="ppaction://media"/>
            <a:extLst>
              <a:ext uri="{FF2B5EF4-FFF2-40B4-BE49-F238E27FC236}">
                <a16:creationId xmlns:a16="http://schemas.microsoft.com/office/drawing/2014/main" id="{BE89A27A-D753-6C48-ADDE-70FD6FEF9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4238" y="59574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AC4A8-9889-8C4A-BC8F-9017842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03" y="4894246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Afmælisdagurinn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5E3086-D397-B245-8ABE-B7D89F37E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91562" y="494075"/>
            <a:ext cx="5395386" cy="404653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A9FDB-B4A2-3A41-BA19-C4B10E492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64" y="494075"/>
            <a:ext cx="5389418" cy="404206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BC8609-BC36-5B4A-B09A-81254306513A}"/>
              </a:ext>
            </a:extLst>
          </p:cNvPr>
          <p:cNvCxnSpPr/>
          <p:nvPr/>
        </p:nvCxnSpPr>
        <p:spPr>
          <a:xfrm>
            <a:off x="2430125" y="6219809"/>
            <a:ext cx="786938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læra 8">
            <a:hlinkClick r:id="" action="ppaction://media"/>
            <a:extLst>
              <a:ext uri="{FF2B5EF4-FFF2-40B4-BE49-F238E27FC236}">
                <a16:creationId xmlns:a16="http://schemas.microsoft.com/office/drawing/2014/main" id="{8D812F64-834D-3542-A8C8-4BC417739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03" y="58134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E9FC8-C066-9942-9B2E-3A6FE292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809" y="4884398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Säntis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813342-9129-0A4A-AF06-3CBEBF618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22589" y="299444"/>
            <a:ext cx="4170217" cy="312766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E46384-546F-CF49-B127-D48C3EDFE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02" y="287801"/>
            <a:ext cx="4170218" cy="3127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A679C7-2A8C-2B41-B0A9-0253C7A5E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810" y="717192"/>
            <a:ext cx="2365738" cy="42108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C1A20D-1B96-D641-AFB0-9C6FCA1EA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568" y="2121173"/>
            <a:ext cx="3742482" cy="280686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9861C4-B209-114C-8DCF-69A753E9740A}"/>
              </a:ext>
            </a:extLst>
          </p:cNvPr>
          <p:cNvCxnSpPr/>
          <p:nvPr/>
        </p:nvCxnSpPr>
        <p:spPr>
          <a:xfrm>
            <a:off x="2135256" y="6209961"/>
            <a:ext cx="79369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Glæra 9">
            <a:hlinkClick r:id="" action="ppaction://media"/>
            <a:extLst>
              <a:ext uri="{FF2B5EF4-FFF2-40B4-BE49-F238E27FC236}">
                <a16:creationId xmlns:a16="http://schemas.microsoft.com/office/drawing/2014/main" id="{E85D56BF-EBE2-BA40-A687-12BD0FE1B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8802" y="59753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10932</TotalTime>
  <Words>1824</Words>
  <Application>Microsoft Office PowerPoint</Application>
  <PresentationFormat>Widescreen</PresentationFormat>
  <Paragraphs>74</Paragraphs>
  <Slides>25</Slides>
  <Notes>25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Die Schweiz</vt:lpstr>
      <vt:lpstr>Prógram 1. og 2. viku</vt:lpstr>
      <vt:lpstr>PowerPoint Presentation</vt:lpstr>
      <vt:lpstr>Milano</vt:lpstr>
      <vt:lpstr>Domodossola</vt:lpstr>
      <vt:lpstr>Bern</vt:lpstr>
      <vt:lpstr>Stein am Rhein an Schaffhausen</vt:lpstr>
      <vt:lpstr>Afmælisdagurinn</vt:lpstr>
      <vt:lpstr>Säntis</vt:lpstr>
      <vt:lpstr>Romanshorn an Immenstaad</vt:lpstr>
      <vt:lpstr>Zürich an Luzern an Basel</vt:lpstr>
      <vt:lpstr>Pógram 3. og 4. vika  Instagram: lionsclub_basel_kunsthalle </vt:lpstr>
      <vt:lpstr>Erster Tag im Basel</vt:lpstr>
      <vt:lpstr>Liestal</vt:lpstr>
      <vt:lpstr>Skoðunarferð í Basel</vt:lpstr>
      <vt:lpstr>Passwang</vt:lpstr>
      <vt:lpstr>Wenger und Pantheon</vt:lpstr>
      <vt:lpstr>Teiknimyndasafnið</vt:lpstr>
      <vt:lpstr>Fjölskyldudagur</vt:lpstr>
      <vt:lpstr>Mount Pilatus</vt:lpstr>
      <vt:lpstr>Reinach og súkkulaðiverksmiðja</vt:lpstr>
      <vt:lpstr>Þjóðhátíðardagur</vt:lpstr>
      <vt:lpstr>Farmers Olympics</vt:lpstr>
      <vt:lpstr>Síðasti dagurinn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Sviss á vegum Lions</dc:title>
  <dc:creator>Sæbjörg Jóhannesdóttir</dc:creator>
  <cp:lastModifiedBy>Sigríður Guðmundsdóttir</cp:lastModifiedBy>
  <cp:revision>68</cp:revision>
  <dcterms:created xsi:type="dcterms:W3CDTF">2021-02-14T12:29:44Z</dcterms:created>
  <dcterms:modified xsi:type="dcterms:W3CDTF">2021-03-23T15:05:50Z</dcterms:modified>
</cp:coreProperties>
</file>